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77" r:id="rId3"/>
    <p:sldId id="278" r:id="rId4"/>
    <p:sldId id="279" r:id="rId5"/>
    <p:sldId id="281" r:id="rId6"/>
    <p:sldId id="282" r:id="rId7"/>
    <p:sldId id="283" r:id="rId8"/>
    <p:sldId id="289" r:id="rId9"/>
    <p:sldId id="284" r:id="rId10"/>
    <p:sldId id="286" r:id="rId11"/>
    <p:sldId id="287" r:id="rId12"/>
    <p:sldId id="288" r:id="rId13"/>
    <p:sldId id="285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96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B44D8D-88DE-4114-8A0D-ACF89AA830E1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B6DCC8-9424-44B8-9C68-F03EDFD9D4D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387E6-9E9E-46B6-BA9D-80223B36E04F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A54-2F49-48B2-B7D2-C3AA0447CCEB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A3EC-72C5-4D52-89AF-AA280BBE7AC6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22D4-9699-4C48-90B8-A493B99CA398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B410-F575-4611-9EF6-0114EACEA295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19DCE-464E-4BED-8DB9-9B16A6D5BF09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5E42C-7B21-421D-BBB6-16FB52B8A56B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1F37F-B573-4DAC-89BC-B4E050AC2404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25C03-00A8-42C6-B7BC-E905812034C0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241C-91AC-46EC-A133-AEEB5B971CC4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9B731-6A5C-466E-A02D-2278AB70D1E8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3972A-9335-46CD-A5BB-5A3FB31DACFA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8D062-B0CB-4FBD-8800-EC388F3E8BE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Halkla İlişkiler Stratejileri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6. Hafta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Storytelling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Hikaye anlatıcılarının başarısı </a:t>
            </a:r>
            <a:r>
              <a:rPr lang="tr-TR" dirty="0" smtClean="0"/>
              <a:t>hedef </a:t>
            </a:r>
            <a:r>
              <a:rPr lang="tr-TR" dirty="0"/>
              <a:t>kitlelerine ilham verme ve bu kitleyi eğitmek, motive etmek ve harekete geçirmekten </a:t>
            </a:r>
            <a:r>
              <a:rPr lang="tr-TR" dirty="0" smtClean="0"/>
              <a:t>gelir.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Storytelling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İş hikayesi anlatımı, kişisel </a:t>
            </a:r>
            <a:r>
              <a:rPr lang="tr-TR" dirty="0" smtClean="0"/>
              <a:t>hikayeyi işle </a:t>
            </a:r>
            <a:r>
              <a:rPr lang="tr-TR" dirty="0"/>
              <a:t>bağdaştırarak anlatmaktır. </a:t>
            </a:r>
            <a:endParaRPr lang="tr-TR" dirty="0" smtClean="0"/>
          </a:p>
          <a:p>
            <a:r>
              <a:rPr lang="tr-TR" dirty="0" smtClean="0"/>
              <a:t>İş </a:t>
            </a:r>
            <a:r>
              <a:rPr lang="tr-TR" dirty="0"/>
              <a:t>hikayesi anlatımı, hedef kitlenin ürüne dikkatini çekmeyi ve akılda kalmayı </a:t>
            </a:r>
            <a:r>
              <a:rPr lang="tr-TR" dirty="0" smtClean="0"/>
              <a:t>amaçlamaktadır.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Storytelling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Hikaye anlatımı, hedef kitlenin duygularına hitap </a:t>
            </a:r>
            <a:r>
              <a:rPr lang="tr-TR" dirty="0" smtClean="0"/>
              <a:t>etmektir.</a:t>
            </a:r>
          </a:p>
          <a:p>
            <a:r>
              <a:rPr lang="tr-TR" dirty="0" smtClean="0"/>
              <a:t>Hikayeler </a:t>
            </a:r>
            <a:r>
              <a:rPr lang="tr-TR" dirty="0"/>
              <a:t>beynin duygusal yönüne hitap eder ve hikayeyi dinleyenin dikkatini iyi çeker</a:t>
            </a:r>
            <a:r>
              <a:rPr lang="tr-TR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Sağlıkla kalın...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Storytelling</a:t>
            </a:r>
            <a:endParaRPr lang="tr-T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648619"/>
            <a:ext cx="8280920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Narrative</a:t>
            </a:r>
            <a:r>
              <a:rPr lang="tr-TR" dirty="0" smtClean="0"/>
              <a:t>/anlatı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"</a:t>
            </a:r>
            <a:r>
              <a:rPr lang="tr-TR" dirty="0" err="1" smtClean="0"/>
              <a:t>Narrative</a:t>
            </a:r>
            <a:r>
              <a:rPr lang="tr-TR" dirty="0" smtClean="0"/>
              <a:t>” kavramının sözlükteki karşılığı “hikâye”, “öyküleme”, “anlatı” olarak yer almakta, “</a:t>
            </a:r>
            <a:r>
              <a:rPr lang="tr-TR" dirty="0" err="1" smtClean="0"/>
              <a:t>narrate</a:t>
            </a:r>
            <a:r>
              <a:rPr lang="tr-TR" dirty="0" smtClean="0"/>
              <a:t>” fiili ise hikâye etmek, öykülemek, anlatmak olarak çevrilmektedir.</a:t>
            </a:r>
          </a:p>
          <a:p>
            <a:r>
              <a:rPr lang="tr-TR" dirty="0" err="1" smtClean="0"/>
              <a:t>Narrative</a:t>
            </a:r>
            <a:r>
              <a:rPr lang="tr-TR" dirty="0" smtClean="0"/>
              <a:t> kavramı hem anlatma eylemine hem de anlatış biçimine yaptırdığı gönderme açısından “anlatı” kavramını karşılamaktadır. 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Narrative</a:t>
            </a:r>
            <a:r>
              <a:rPr lang="tr-TR" dirty="0" smtClean="0"/>
              <a:t>/anlatı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 Dil Kurumunda "anlatı" edebiyat, roman, hikâye, masal vb. edebî türlerde bir olay dizisini anlatma biçimi, hikâyeleme, hikâye etme olarak tanımlanmaktadır.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Narrative</a:t>
            </a:r>
            <a:r>
              <a:rPr lang="tr-TR" dirty="0" smtClean="0"/>
              <a:t>/anlatı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Genette</a:t>
            </a:r>
            <a:r>
              <a:rPr lang="tr-TR" dirty="0" smtClean="0"/>
              <a:t> (2011, s. 13) anlatı kelimesinin üç anlamı olduğunu belirtir: </a:t>
            </a:r>
          </a:p>
          <a:p>
            <a:r>
              <a:rPr lang="tr-TR" dirty="0" smtClean="0"/>
              <a:t>Birincisi ve en yaygın olarak kullanılanı “bir olayı ya da olaylar dizisini anlatmayı üstlenen sözü ya da yazılı söylem”dir.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Narrative</a:t>
            </a:r>
            <a:r>
              <a:rPr lang="tr-TR" dirty="0" smtClean="0"/>
              <a:t>/anlatı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İkinci anlamı “bu söylemin konularını oluşturan gerçek ya da düzmece olaylar dizisine ve bunların birtakım bağlanma, karşıtlık, tekrar vb. ilişkileri”; </a:t>
            </a:r>
          </a:p>
          <a:p>
            <a:r>
              <a:rPr lang="tr-TR" dirty="0" smtClean="0"/>
              <a:t>Üçüncü ve en eski anlamı “birilerinin bir şeyleri nakletmesiyle meydana gelen olay”dır. 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Narrative</a:t>
            </a:r>
            <a:r>
              <a:rPr lang="tr-TR" dirty="0" smtClean="0"/>
              <a:t>/anlatı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Jahn</a:t>
            </a:r>
            <a:r>
              <a:rPr lang="tr-TR" dirty="0" smtClean="0"/>
              <a:t> (2015) anlatıyı “bir öykü anlatan ya da sunan her şey” olarak tanımlar, ona göre “ister metin vasıtasıyla, ister resim, icra etme/performans ya da bütün bunların birleşimiyle olsun, hepsi anlatıdır.”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Narrative</a:t>
            </a:r>
            <a:r>
              <a:rPr lang="tr-TR" dirty="0" smtClean="0"/>
              <a:t>-</a:t>
            </a:r>
            <a:r>
              <a:rPr lang="tr-TR" dirty="0" err="1" smtClean="0"/>
              <a:t>Storytelling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"</a:t>
            </a:r>
            <a:r>
              <a:rPr lang="tr-TR" dirty="0" err="1" smtClean="0"/>
              <a:t>Storytelling</a:t>
            </a:r>
            <a:r>
              <a:rPr lang="tr-TR" dirty="0" smtClean="0"/>
              <a:t>" yani hikaye anlatımı çoğunlukla "</a:t>
            </a:r>
            <a:r>
              <a:rPr lang="tr-TR" dirty="0" err="1" smtClean="0"/>
              <a:t>narrative</a:t>
            </a:r>
            <a:r>
              <a:rPr lang="tr-TR" dirty="0" smtClean="0"/>
              <a:t>" anlatı ile aynı anlamda kullanılmaktadır.</a:t>
            </a:r>
          </a:p>
          <a:p>
            <a:r>
              <a:rPr lang="tr-TR" dirty="0" smtClean="0"/>
              <a:t>Farklı olduğu görüşünde olanlar da vardır.</a:t>
            </a:r>
          </a:p>
          <a:p>
            <a:r>
              <a:rPr lang="tr-TR" dirty="0" err="1" smtClean="0"/>
              <a:t>Storytelling</a:t>
            </a:r>
            <a:r>
              <a:rPr lang="tr-TR" dirty="0" smtClean="0"/>
              <a:t> olayların abartı ve doğaçlama içeren ses, görüntü ve kelimeler kullanarak olayları iletmek olarak tanımlanmaktadır.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Storytelling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Kent (2015) hikâye anlatımının halkla ilişkilerin “zımbası” olduğunu belirtir.</a:t>
            </a:r>
          </a:p>
          <a:p>
            <a:r>
              <a:rPr lang="tr-TR" dirty="0" smtClean="0"/>
              <a:t>Kurumsal amaçların; tarihin, kahramanların, bilgilendirici ve ikna edici iletişimin mitler ve hikâyeler aracılığıyla iletildiğinin altını çizer.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8D062-B0CB-4FBD-8800-EC388F3E8BE4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Words>367</Words>
  <Application>Microsoft Office PowerPoint</Application>
  <PresentationFormat>On-screen Show (4:3)</PresentationFormat>
  <Paragraphs>44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Halkla İlişkiler Stratejileri</vt:lpstr>
      <vt:lpstr>Storytelling</vt:lpstr>
      <vt:lpstr>Narrative/anlatı</vt:lpstr>
      <vt:lpstr>Narrative/anlatı</vt:lpstr>
      <vt:lpstr>Narrative/anlatı</vt:lpstr>
      <vt:lpstr>Narrative/anlatı</vt:lpstr>
      <vt:lpstr>Narrative/anlatı</vt:lpstr>
      <vt:lpstr>Narrative-Storytelling</vt:lpstr>
      <vt:lpstr>Storytelling</vt:lpstr>
      <vt:lpstr>Storytelling</vt:lpstr>
      <vt:lpstr>Storytelling</vt:lpstr>
      <vt:lpstr>Storytelling</vt:lpstr>
      <vt:lpstr>Slide 13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Stratejileri</dc:title>
  <dc:creator>Hewlett-Packard Company</dc:creator>
  <cp:lastModifiedBy>Hewlett-Packard Company</cp:lastModifiedBy>
  <cp:revision>7</cp:revision>
  <dcterms:created xsi:type="dcterms:W3CDTF">2020-04-14T05:53:44Z</dcterms:created>
  <dcterms:modified xsi:type="dcterms:W3CDTF">2020-08-09T06:03:00Z</dcterms:modified>
</cp:coreProperties>
</file>