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75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3453-AF44-47C7-A58E-F7265CD8B705}" type="datetimeFigureOut">
              <a:rPr lang="tr-TR" smtClean="0"/>
              <a:t>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A510-22D0-4772-9B66-663924176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729069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3453-AF44-47C7-A58E-F7265CD8B705}" type="datetimeFigureOut">
              <a:rPr lang="tr-TR" smtClean="0"/>
              <a:t>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A510-22D0-4772-9B66-663924176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324983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3453-AF44-47C7-A58E-F7265CD8B705}" type="datetimeFigureOut">
              <a:rPr lang="tr-TR" smtClean="0"/>
              <a:t>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A510-22D0-4772-9B66-663924176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73754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3453-AF44-47C7-A58E-F7265CD8B705}" type="datetimeFigureOut">
              <a:rPr lang="tr-TR" smtClean="0"/>
              <a:t>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A510-22D0-4772-9B66-663924176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30718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3453-AF44-47C7-A58E-F7265CD8B705}" type="datetimeFigureOut">
              <a:rPr lang="tr-TR" smtClean="0"/>
              <a:t>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A510-22D0-4772-9B66-663924176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72608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3453-AF44-47C7-A58E-F7265CD8B705}" type="datetimeFigureOut">
              <a:rPr lang="tr-TR" smtClean="0"/>
              <a:t>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A510-22D0-4772-9B66-663924176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60831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3453-AF44-47C7-A58E-F7265CD8B705}" type="datetimeFigureOut">
              <a:rPr lang="tr-TR" smtClean="0"/>
              <a:t>2.05.2020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A510-22D0-4772-9B66-663924176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075444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3453-AF44-47C7-A58E-F7265CD8B705}" type="datetimeFigureOut">
              <a:rPr lang="tr-TR" smtClean="0"/>
              <a:t>2.05.2020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A510-22D0-4772-9B66-663924176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571469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3453-AF44-47C7-A58E-F7265CD8B705}" type="datetimeFigureOut">
              <a:rPr lang="tr-TR" smtClean="0"/>
              <a:t>2.05.2020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A510-22D0-4772-9B66-663924176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056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3453-AF44-47C7-A58E-F7265CD8B705}" type="datetimeFigureOut">
              <a:rPr lang="tr-TR" smtClean="0"/>
              <a:t>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A510-22D0-4772-9B66-663924176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043844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E3453-AF44-47C7-A58E-F7265CD8B705}" type="datetimeFigureOut">
              <a:rPr lang="tr-TR" smtClean="0"/>
              <a:t>2.05.2020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1AA510-22D0-4772-9B66-663924176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487519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E3453-AF44-47C7-A58E-F7265CD8B705}" type="datetimeFigureOut">
              <a:rPr lang="tr-TR" smtClean="0"/>
              <a:t>2.05.2020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1AA510-22D0-4772-9B66-66392417631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39168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://www.magyarora.hu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b="1" dirty="0" err="1"/>
              <a:t>M</a:t>
            </a:r>
            <a:r>
              <a:rPr lang="tr-TR" b="1" dirty="0" err="1" smtClean="0"/>
              <a:t>ik</a:t>
            </a:r>
            <a:r>
              <a:rPr lang="tr-TR" b="1" dirty="0" smtClean="0"/>
              <a:t> </a:t>
            </a:r>
            <a:r>
              <a:rPr lang="tr-TR" b="1" dirty="0" err="1"/>
              <a:t>azok</a:t>
            </a:r>
            <a:r>
              <a:rPr lang="tr-TR" b="1" dirty="0"/>
              <a:t> a </a:t>
            </a:r>
            <a:r>
              <a:rPr lang="tr-TR" b="1" dirty="0" err="1"/>
              <a:t>corvinák</a:t>
            </a:r>
            <a:r>
              <a:rPr lang="tr-TR" b="1" dirty="0"/>
              <a:t>?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30015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err="1"/>
              <a:t>Corvináknak</a:t>
            </a:r>
            <a:r>
              <a:rPr lang="tr-TR" sz="3200" dirty="0"/>
              <a:t> </a:t>
            </a:r>
            <a:r>
              <a:rPr lang="tr-TR" sz="3200" dirty="0" err="1"/>
              <a:t>Mátyás</a:t>
            </a:r>
            <a:r>
              <a:rPr lang="tr-TR" sz="3200" dirty="0"/>
              <a:t> </a:t>
            </a:r>
            <a:r>
              <a:rPr lang="tr-TR" sz="3200" dirty="0" err="1"/>
              <a:t>király</a:t>
            </a:r>
            <a:r>
              <a:rPr lang="tr-TR" sz="3200" dirty="0"/>
              <a:t> (1458-1490), - </a:t>
            </a:r>
            <a:r>
              <a:rPr lang="tr-TR" sz="3200" dirty="0" err="1"/>
              <a:t>latinul</a:t>
            </a:r>
            <a:r>
              <a:rPr lang="tr-TR" sz="3200" dirty="0"/>
              <a:t> </a:t>
            </a:r>
            <a:r>
              <a:rPr lang="tr-TR" sz="3200" dirty="0" err="1"/>
              <a:t>Mathias</a:t>
            </a:r>
            <a:r>
              <a:rPr lang="tr-TR" sz="3200" dirty="0"/>
              <a:t> </a:t>
            </a:r>
            <a:r>
              <a:rPr lang="tr-TR" sz="3200" dirty="0" err="1"/>
              <a:t>Corvinus</a:t>
            </a:r>
            <a:r>
              <a:rPr lang="tr-TR" sz="3200" dirty="0"/>
              <a:t> -, </a:t>
            </a:r>
            <a:r>
              <a:rPr lang="tr-TR" sz="3200" dirty="0" err="1"/>
              <a:t>kódexeit</a:t>
            </a:r>
            <a:r>
              <a:rPr lang="tr-TR" sz="3200" dirty="0"/>
              <a:t> </a:t>
            </a:r>
            <a:r>
              <a:rPr lang="tr-TR" sz="3200" dirty="0" err="1" smtClean="0"/>
              <a:t>nevezzük</a:t>
            </a:r>
            <a:r>
              <a:rPr lang="tr-TR" sz="3200" dirty="0" smtClean="0"/>
              <a:t>.</a:t>
            </a: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34291132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err="1"/>
              <a:t>Mátyás</a:t>
            </a:r>
            <a:r>
              <a:rPr lang="tr-TR" sz="3200" dirty="0"/>
              <a:t> </a:t>
            </a:r>
            <a:r>
              <a:rPr lang="tr-TR" sz="3200" dirty="0" err="1"/>
              <a:t>budai</a:t>
            </a:r>
            <a:r>
              <a:rPr lang="tr-TR" sz="3200" dirty="0"/>
              <a:t> </a:t>
            </a:r>
            <a:r>
              <a:rPr lang="tr-TR" sz="3200" dirty="0" err="1"/>
              <a:t>könyvtára</a:t>
            </a:r>
            <a:r>
              <a:rPr lang="tr-TR" sz="3200" dirty="0"/>
              <a:t> a </a:t>
            </a:r>
            <a:r>
              <a:rPr lang="tr-TR" sz="3200" dirty="0" err="1"/>
              <a:t>magyarországi</a:t>
            </a:r>
            <a:r>
              <a:rPr lang="tr-TR" sz="3200" dirty="0"/>
              <a:t> </a:t>
            </a:r>
            <a:r>
              <a:rPr lang="tr-TR" sz="3200" dirty="0" err="1"/>
              <a:t>reneszánsz</a:t>
            </a:r>
            <a:r>
              <a:rPr lang="tr-TR" sz="3200" dirty="0"/>
              <a:t> </a:t>
            </a:r>
            <a:r>
              <a:rPr lang="tr-TR" sz="3200" dirty="0" err="1"/>
              <a:t>legjelentősebb</a:t>
            </a:r>
            <a:r>
              <a:rPr lang="tr-TR" sz="3200" dirty="0"/>
              <a:t> </a:t>
            </a:r>
            <a:r>
              <a:rPr lang="tr-TR" sz="3200" dirty="0" err="1"/>
              <a:t>emléke</a:t>
            </a:r>
            <a:r>
              <a:rPr lang="tr-TR" sz="3200" dirty="0"/>
              <a:t>, </a:t>
            </a:r>
            <a:r>
              <a:rPr lang="tr-TR" sz="3200" dirty="0" err="1"/>
              <a:t>amelyet</a:t>
            </a:r>
            <a:r>
              <a:rPr lang="tr-TR" sz="3200" dirty="0"/>
              <a:t> </a:t>
            </a:r>
            <a:r>
              <a:rPr lang="tr-TR" sz="3200" dirty="0" err="1"/>
              <a:t>már</a:t>
            </a:r>
            <a:r>
              <a:rPr lang="tr-TR" sz="3200" dirty="0"/>
              <a:t> a </a:t>
            </a:r>
            <a:r>
              <a:rPr lang="tr-TR" sz="3200" dirty="0" err="1"/>
              <a:t>kortársak</a:t>
            </a:r>
            <a:r>
              <a:rPr lang="tr-TR" sz="3200" dirty="0"/>
              <a:t> is  </a:t>
            </a:r>
            <a:r>
              <a:rPr lang="tr-TR" sz="3200" dirty="0" err="1"/>
              <a:t>páratlan</a:t>
            </a:r>
            <a:r>
              <a:rPr lang="tr-TR" sz="3200" dirty="0"/>
              <a:t> </a:t>
            </a:r>
            <a:r>
              <a:rPr lang="tr-TR" sz="3200" dirty="0" err="1"/>
              <a:t>gyűjteményként</a:t>
            </a:r>
            <a:r>
              <a:rPr lang="tr-TR" sz="3200" dirty="0"/>
              <a:t> </a:t>
            </a:r>
            <a:r>
              <a:rPr lang="tr-TR" sz="3200" dirty="0" err="1"/>
              <a:t>tartották</a:t>
            </a:r>
            <a:r>
              <a:rPr lang="tr-TR" sz="3200" dirty="0"/>
              <a:t> </a:t>
            </a:r>
            <a:r>
              <a:rPr lang="tr-TR" sz="3200" dirty="0" err="1"/>
              <a:t>számon</a:t>
            </a:r>
            <a:r>
              <a:rPr lang="tr-TR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14669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/>
              <a:t>A </a:t>
            </a:r>
            <a:r>
              <a:rPr lang="tr-TR" sz="3200" dirty="0" err="1"/>
              <a:t>kódexek</a:t>
            </a:r>
            <a:r>
              <a:rPr lang="tr-TR" sz="3200" dirty="0"/>
              <a:t> </a:t>
            </a:r>
            <a:r>
              <a:rPr lang="tr-TR" sz="3200" dirty="0" err="1"/>
              <a:t>nagy</a:t>
            </a:r>
            <a:r>
              <a:rPr lang="tr-TR" sz="3200" dirty="0"/>
              <a:t> </a:t>
            </a:r>
            <a:r>
              <a:rPr lang="tr-TR" sz="3200" dirty="0" err="1"/>
              <a:t>része</a:t>
            </a:r>
            <a:r>
              <a:rPr lang="tr-TR" sz="3200" dirty="0"/>
              <a:t> </a:t>
            </a:r>
            <a:r>
              <a:rPr lang="tr-TR" sz="3200" dirty="0" err="1"/>
              <a:t>ugyan</a:t>
            </a:r>
            <a:r>
              <a:rPr lang="tr-TR" sz="3200" dirty="0"/>
              <a:t> </a:t>
            </a:r>
            <a:r>
              <a:rPr lang="tr-TR" sz="3200" dirty="0" err="1"/>
              <a:t>Itáliában</a:t>
            </a:r>
            <a:r>
              <a:rPr lang="tr-TR" sz="3200" dirty="0"/>
              <a:t> </a:t>
            </a:r>
            <a:r>
              <a:rPr lang="tr-TR" sz="3200" dirty="0" err="1"/>
              <a:t>készült</a:t>
            </a:r>
            <a:r>
              <a:rPr lang="tr-TR" sz="3200" dirty="0"/>
              <a:t>, az 1480-as </a:t>
            </a:r>
            <a:r>
              <a:rPr lang="tr-TR" sz="3200" dirty="0" err="1"/>
              <a:t>évektől</a:t>
            </a:r>
            <a:r>
              <a:rPr lang="tr-TR" sz="3200" dirty="0"/>
              <a:t> </a:t>
            </a:r>
            <a:r>
              <a:rPr lang="tr-TR" sz="3200" dirty="0" err="1"/>
              <a:t>azonban</a:t>
            </a:r>
            <a:r>
              <a:rPr lang="tr-TR" sz="3200" dirty="0"/>
              <a:t> </a:t>
            </a:r>
            <a:r>
              <a:rPr lang="tr-TR" sz="3200" dirty="0" err="1"/>
              <a:t>már</a:t>
            </a:r>
            <a:r>
              <a:rPr lang="tr-TR" sz="3200" dirty="0"/>
              <a:t> </a:t>
            </a:r>
            <a:r>
              <a:rPr lang="tr-TR" sz="3200" dirty="0" err="1"/>
              <a:t>olyan</a:t>
            </a:r>
            <a:r>
              <a:rPr lang="tr-TR" sz="3200" dirty="0"/>
              <a:t> </a:t>
            </a:r>
            <a:r>
              <a:rPr lang="tr-TR" sz="3200" dirty="0" err="1"/>
              <a:t>könyvfestőműhely</a:t>
            </a:r>
            <a:r>
              <a:rPr lang="tr-TR" sz="3200" dirty="0"/>
              <a:t> </a:t>
            </a:r>
            <a:r>
              <a:rPr lang="tr-TR" sz="3200" dirty="0" err="1"/>
              <a:t>működött</a:t>
            </a:r>
            <a:r>
              <a:rPr lang="tr-TR" sz="3200" dirty="0"/>
              <a:t> </a:t>
            </a:r>
            <a:r>
              <a:rPr lang="tr-TR" sz="3200" dirty="0" err="1"/>
              <a:t>Budán</a:t>
            </a:r>
            <a:r>
              <a:rPr lang="tr-TR" sz="3200" dirty="0"/>
              <a:t>, </a:t>
            </a:r>
            <a:r>
              <a:rPr lang="tr-TR" sz="3200" dirty="0" err="1"/>
              <a:t>amelynek</a:t>
            </a:r>
            <a:r>
              <a:rPr lang="tr-TR" sz="3200" dirty="0"/>
              <a:t> </a:t>
            </a:r>
            <a:r>
              <a:rPr lang="tr-TR" sz="3200" dirty="0" err="1"/>
              <a:t>darabjai</a:t>
            </a:r>
            <a:r>
              <a:rPr lang="tr-TR" sz="3200" dirty="0"/>
              <a:t> a </a:t>
            </a:r>
            <a:r>
              <a:rPr lang="tr-TR" sz="3200" dirty="0" err="1"/>
              <a:t>legszebb</a:t>
            </a:r>
            <a:r>
              <a:rPr lang="tr-TR" sz="3200" dirty="0"/>
              <a:t> </a:t>
            </a:r>
            <a:r>
              <a:rPr lang="tr-TR" sz="3200" dirty="0" err="1"/>
              <a:t>itáliai</a:t>
            </a:r>
            <a:r>
              <a:rPr lang="tr-TR" sz="3200" dirty="0"/>
              <a:t> </a:t>
            </a:r>
            <a:r>
              <a:rPr lang="tr-TR" sz="3200" dirty="0" err="1"/>
              <a:t>munkákhoz</a:t>
            </a:r>
            <a:r>
              <a:rPr lang="tr-TR" sz="3200" dirty="0"/>
              <a:t> </a:t>
            </a:r>
            <a:r>
              <a:rPr lang="tr-TR" sz="3200" dirty="0" err="1"/>
              <a:t>mérhetők</a:t>
            </a:r>
            <a:r>
              <a:rPr lang="tr-TR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7338003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/>
              <a:t>A </a:t>
            </a:r>
            <a:r>
              <a:rPr lang="tr-TR" sz="3200" dirty="0" err="1"/>
              <a:t>gyűjtemény</a:t>
            </a:r>
            <a:r>
              <a:rPr lang="tr-TR" sz="3200" dirty="0"/>
              <a:t> </a:t>
            </a:r>
            <a:r>
              <a:rPr lang="tr-TR" sz="3200" dirty="0" err="1"/>
              <a:t>Mátyás</a:t>
            </a:r>
            <a:r>
              <a:rPr lang="tr-TR" sz="3200" dirty="0"/>
              <a:t> </a:t>
            </a:r>
            <a:r>
              <a:rPr lang="tr-TR" sz="3200" dirty="0" err="1"/>
              <a:t>halálakor</a:t>
            </a:r>
            <a:r>
              <a:rPr lang="tr-TR" sz="3200" dirty="0"/>
              <a:t> 1500-2000 </a:t>
            </a:r>
            <a:r>
              <a:rPr lang="tr-TR" sz="3200" dirty="0" err="1"/>
              <a:t>kötetet</a:t>
            </a:r>
            <a:r>
              <a:rPr lang="tr-TR" sz="3200" dirty="0"/>
              <a:t> </a:t>
            </a:r>
            <a:r>
              <a:rPr lang="tr-TR" sz="3200" dirty="0" err="1"/>
              <a:t>számlált</a:t>
            </a:r>
            <a:r>
              <a:rPr lang="tr-TR" sz="3200" dirty="0"/>
              <a:t> a </a:t>
            </a:r>
            <a:r>
              <a:rPr lang="tr-TR" sz="3200" dirty="0" err="1"/>
              <a:t>reneszánsz</a:t>
            </a:r>
            <a:r>
              <a:rPr lang="tr-TR" sz="3200" dirty="0"/>
              <a:t> </a:t>
            </a:r>
            <a:r>
              <a:rPr lang="tr-TR" sz="3200" dirty="0" err="1"/>
              <a:t>tudományok</a:t>
            </a:r>
            <a:r>
              <a:rPr lang="tr-TR" sz="3200" dirty="0"/>
              <a:t> </a:t>
            </a:r>
            <a:r>
              <a:rPr lang="tr-TR" sz="3200" dirty="0" err="1"/>
              <a:t>és</a:t>
            </a:r>
            <a:r>
              <a:rPr lang="tr-TR" sz="3200" dirty="0"/>
              <a:t> </a:t>
            </a:r>
            <a:r>
              <a:rPr lang="tr-TR" sz="3200" dirty="0" err="1"/>
              <a:t>művészetek</a:t>
            </a:r>
            <a:r>
              <a:rPr lang="tr-TR" sz="3200" dirty="0"/>
              <a:t> </a:t>
            </a:r>
            <a:r>
              <a:rPr lang="tr-TR" sz="3200" dirty="0" err="1"/>
              <a:t>minden</a:t>
            </a:r>
            <a:r>
              <a:rPr lang="tr-TR" sz="3200" dirty="0"/>
              <a:t> </a:t>
            </a:r>
            <a:r>
              <a:rPr lang="tr-TR" sz="3200" dirty="0" err="1"/>
              <a:t>területéről</a:t>
            </a:r>
            <a:r>
              <a:rPr lang="tr-TR" sz="3200" dirty="0"/>
              <a:t>, </a:t>
            </a:r>
            <a:r>
              <a:rPr lang="tr-TR" sz="3200" dirty="0" err="1"/>
              <a:t>megközelítve</a:t>
            </a:r>
            <a:r>
              <a:rPr lang="tr-TR" sz="3200" dirty="0"/>
              <a:t> </a:t>
            </a:r>
            <a:r>
              <a:rPr lang="tr-TR" sz="3200" dirty="0" err="1"/>
              <a:t>ezzel</a:t>
            </a:r>
            <a:r>
              <a:rPr lang="tr-TR" sz="3200" dirty="0"/>
              <a:t> az </a:t>
            </a:r>
            <a:r>
              <a:rPr lang="tr-TR" sz="3200" dirty="0" err="1"/>
              <a:t>univerzális</a:t>
            </a:r>
            <a:r>
              <a:rPr lang="tr-TR" sz="3200" dirty="0"/>
              <a:t> </a:t>
            </a:r>
            <a:r>
              <a:rPr lang="tr-TR" sz="3200" dirty="0" err="1"/>
              <a:t>könyvtár</a:t>
            </a:r>
            <a:r>
              <a:rPr lang="tr-TR" sz="3200" dirty="0"/>
              <a:t> </a:t>
            </a:r>
            <a:r>
              <a:rPr lang="tr-TR" sz="3200" dirty="0" err="1"/>
              <a:t>ideáját</a:t>
            </a:r>
            <a:r>
              <a:rPr lang="tr-TR" sz="3200" dirty="0"/>
              <a:t>.</a:t>
            </a:r>
          </a:p>
          <a:p>
            <a:pPr marL="0" indent="0" algn="just">
              <a:buNone/>
            </a:pPr>
            <a:endParaRPr lang="tr-TR" sz="3200" dirty="0"/>
          </a:p>
        </p:txBody>
      </p:sp>
    </p:spTree>
    <p:extLst>
      <p:ext uri="{BB962C8B-B14F-4D97-AF65-F5344CB8AC3E}">
        <p14:creationId xmlns:p14="http://schemas.microsoft.com/office/powerpoint/2010/main" val="2507239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just">
              <a:buNone/>
            </a:pPr>
            <a:r>
              <a:rPr lang="tr-TR" sz="3200" dirty="0" err="1"/>
              <a:t>Amikor</a:t>
            </a:r>
            <a:r>
              <a:rPr lang="tr-TR" sz="3200" dirty="0"/>
              <a:t> a </a:t>
            </a:r>
            <a:r>
              <a:rPr lang="tr-TR" sz="3200" dirty="0" err="1"/>
              <a:t>török</a:t>
            </a:r>
            <a:r>
              <a:rPr lang="tr-TR" sz="3200" dirty="0"/>
              <a:t> </a:t>
            </a:r>
            <a:r>
              <a:rPr lang="tr-TR" sz="3200" dirty="0" err="1"/>
              <a:t>elfoglalta</a:t>
            </a:r>
            <a:r>
              <a:rPr lang="tr-TR" sz="3200" dirty="0"/>
              <a:t> </a:t>
            </a:r>
            <a:r>
              <a:rPr lang="tr-TR" sz="3200" dirty="0" err="1"/>
              <a:t>Budát</a:t>
            </a:r>
            <a:r>
              <a:rPr lang="tr-TR" sz="3200" dirty="0"/>
              <a:t> (1541), a </a:t>
            </a:r>
            <a:r>
              <a:rPr lang="tr-TR" sz="3200" dirty="0" err="1"/>
              <a:t>könyvtár</a:t>
            </a:r>
            <a:r>
              <a:rPr lang="tr-TR" sz="3200" dirty="0"/>
              <a:t> </a:t>
            </a:r>
            <a:r>
              <a:rPr lang="tr-TR" sz="3200" dirty="0" err="1"/>
              <a:t>nagy</a:t>
            </a:r>
            <a:r>
              <a:rPr lang="tr-TR" sz="3200" dirty="0"/>
              <a:t> </a:t>
            </a:r>
            <a:r>
              <a:rPr lang="tr-TR" sz="3200" dirty="0" err="1"/>
              <a:t>része</a:t>
            </a:r>
            <a:r>
              <a:rPr lang="tr-TR" sz="3200" dirty="0"/>
              <a:t> </a:t>
            </a:r>
            <a:r>
              <a:rPr lang="tr-TR" sz="3200" dirty="0" err="1"/>
              <a:t>elpusztult</a:t>
            </a:r>
            <a:r>
              <a:rPr lang="tr-TR" sz="3200" dirty="0"/>
              <a:t>. </a:t>
            </a:r>
            <a:r>
              <a:rPr lang="tr-TR" sz="3200" dirty="0" err="1"/>
              <a:t>Ma</a:t>
            </a:r>
            <a:r>
              <a:rPr lang="tr-TR" sz="3200" dirty="0"/>
              <a:t> 216 </a:t>
            </a:r>
            <a:r>
              <a:rPr lang="tr-TR" sz="3200" dirty="0" err="1"/>
              <a:t>fennmaradt</a:t>
            </a:r>
            <a:r>
              <a:rPr lang="tr-TR" sz="3200" dirty="0"/>
              <a:t> </a:t>
            </a:r>
            <a:r>
              <a:rPr lang="tr-TR" sz="3200" dirty="0" err="1"/>
              <a:t>hiteles</a:t>
            </a:r>
            <a:r>
              <a:rPr lang="tr-TR" sz="3200" dirty="0"/>
              <a:t> </a:t>
            </a:r>
            <a:r>
              <a:rPr lang="tr-TR" sz="3200" dirty="0" err="1"/>
              <a:t>corvinát</a:t>
            </a:r>
            <a:r>
              <a:rPr lang="tr-TR" sz="3200" dirty="0"/>
              <a:t> </a:t>
            </a:r>
            <a:r>
              <a:rPr lang="tr-TR" sz="3200" dirty="0" err="1"/>
              <a:t>ismerünk</a:t>
            </a:r>
            <a:r>
              <a:rPr lang="tr-TR" sz="3200" dirty="0"/>
              <a:t>. A </a:t>
            </a:r>
            <a:r>
              <a:rPr lang="tr-TR" sz="3200" dirty="0" err="1"/>
              <a:t>magyar</a:t>
            </a:r>
            <a:r>
              <a:rPr lang="tr-TR" sz="3200" dirty="0"/>
              <a:t> </a:t>
            </a:r>
            <a:r>
              <a:rPr lang="tr-TR" sz="3200" dirty="0" err="1"/>
              <a:t>gyűjtemények</a:t>
            </a:r>
            <a:r>
              <a:rPr lang="tr-TR" sz="3200" dirty="0"/>
              <a:t> 53 </a:t>
            </a:r>
            <a:r>
              <a:rPr lang="tr-TR" sz="3200" dirty="0" err="1"/>
              <a:t>corvinát</a:t>
            </a:r>
            <a:r>
              <a:rPr lang="tr-TR" sz="3200" dirty="0"/>
              <a:t> </a:t>
            </a:r>
            <a:r>
              <a:rPr lang="tr-TR" sz="3200" dirty="0" err="1"/>
              <a:t>őriznek</a:t>
            </a:r>
            <a:r>
              <a:rPr lang="tr-TR" sz="3200" dirty="0"/>
              <a:t>, </a:t>
            </a:r>
            <a:r>
              <a:rPr lang="tr-TR" sz="3200" dirty="0" err="1"/>
              <a:t>közülük</a:t>
            </a:r>
            <a:r>
              <a:rPr lang="tr-TR" sz="3200" dirty="0"/>
              <a:t> 35-öt az </a:t>
            </a:r>
            <a:r>
              <a:rPr lang="tr-TR" sz="3200" dirty="0" err="1"/>
              <a:t>Országos</a:t>
            </a:r>
            <a:r>
              <a:rPr lang="tr-TR" sz="3200" dirty="0"/>
              <a:t> </a:t>
            </a:r>
            <a:r>
              <a:rPr lang="tr-TR" sz="3200" dirty="0" err="1"/>
              <a:t>Széchényi</a:t>
            </a:r>
            <a:r>
              <a:rPr lang="tr-TR" sz="3200" dirty="0"/>
              <a:t> </a:t>
            </a:r>
            <a:r>
              <a:rPr lang="tr-TR" sz="3200" dirty="0" err="1"/>
              <a:t>Könyvtár</a:t>
            </a:r>
            <a:r>
              <a:rPr lang="tr-TR" sz="32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5677425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smtClean="0"/>
              <a:t>Kaynak: </a:t>
            </a:r>
            <a:r>
              <a:rPr lang="tr-TR" smtClean="0">
                <a:hlinkClick r:id="rId2"/>
              </a:rPr>
              <a:t>www.magyarora.hu</a:t>
            </a:r>
            <a:endParaRPr lang="tr-TR" smtClean="0"/>
          </a:p>
          <a:p>
            <a:pPr marL="0" indent="0"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012807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119</Words>
  <Application>Microsoft Office PowerPoint</Application>
  <PresentationFormat>Geniş ekran</PresentationFormat>
  <Paragraphs>7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Mik azok a corvinák?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 azok a corvinák?</dc:title>
  <dc:creator>Windows Kullanıcısı</dc:creator>
  <cp:lastModifiedBy>Windows Kullanıcısı</cp:lastModifiedBy>
  <cp:revision>4</cp:revision>
  <dcterms:created xsi:type="dcterms:W3CDTF">2020-05-02T19:07:46Z</dcterms:created>
  <dcterms:modified xsi:type="dcterms:W3CDTF">2020-05-02T19:10:36Z</dcterms:modified>
</cp:coreProperties>
</file>