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0"/>
  </p:normalViewPr>
  <p:slideViewPr>
    <p:cSldViewPr snapToGrid="0" snapToObjects="1" showGuides="1">
      <p:cViewPr varScale="1">
        <p:scale>
          <a:sx n="63" d="100"/>
          <a:sy n="63" d="100"/>
        </p:scale>
        <p:origin x="200" y="10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02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9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6398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5620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457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9655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472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1673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8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126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17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41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594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959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90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75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601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02906E8-A610-9042-9ED8-42983F9E7B9A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B76EF6E-4DC2-484A-84A9-F098B7EDDF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02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21295B-E5DF-7144-89F9-71BD524A32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02060"/>
                </a:solidFill>
              </a:rPr>
              <a:t>ORUÇ</a:t>
            </a:r>
          </a:p>
        </p:txBody>
      </p:sp>
    </p:spTree>
    <p:extLst>
      <p:ext uri="{BB962C8B-B14F-4D97-AF65-F5344CB8AC3E}">
        <p14:creationId xmlns:p14="http://schemas.microsoft.com/office/powerpoint/2010/main" val="2324105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AF90BE-1585-5C4E-9F7C-E4AE6373D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ORUÇ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076418-3A76-8A41-B03B-E8205551E0A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FARZ ORUÇ: 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Ramazan orucu ve vakti tayin edilmiş, önceden belirlenmiş olan oruçtur.</a:t>
            </a:r>
          </a:p>
          <a:p>
            <a:pPr>
              <a:buFont typeface="Wingdings" pitchFamily="2" charset="2"/>
              <a:buChar char="Ø"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Mazeretli veya mazeretsiz olarak oruç tutulamadığı zaman, başka bir zaman kaza edilmesi de aynı şekilde farzdır.</a:t>
            </a:r>
          </a:p>
          <a:p>
            <a:pPr>
              <a:buFont typeface="Wingdings" pitchFamily="2" charset="2"/>
              <a:buChar char="Ø"/>
            </a:pP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Kefâret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oruçları</a:t>
            </a:r>
          </a:p>
        </p:txBody>
      </p:sp>
    </p:spTree>
    <p:extLst>
      <p:ext uri="{BB962C8B-B14F-4D97-AF65-F5344CB8AC3E}">
        <p14:creationId xmlns:p14="http://schemas.microsoft.com/office/powerpoint/2010/main" val="484267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B69142-B2FF-A544-AD1B-76FB124B790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34720" y="1666240"/>
            <a:ext cx="10342880" cy="41249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VÂCİP ORUÇ: 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 oruç tutmayı adamışsa, bu adak orucunu tutması vaciptir.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Nezir(Adak):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Kişinin dinen yükümlü olmadığı bir ibadeti yapmayı kendisi için bir yükümlülük haline getirmesidir.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Adak adanırken, orucun tutulacağı gün belirlenmişse, bu </a:t>
            </a:r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muayyen vacip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 ve orucun belirlenen günde tutulması gerekir.</a:t>
            </a:r>
            <a:endParaRPr lang="tr-TR" sz="24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Orucun tutulacağı gün belirlenmemişse </a:t>
            </a:r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gayr-i muayyen vacip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 ve dilediği mubah bir günde tutabilir.</a:t>
            </a:r>
          </a:p>
        </p:txBody>
      </p:sp>
    </p:spTree>
    <p:extLst>
      <p:ext uri="{BB962C8B-B14F-4D97-AF65-F5344CB8AC3E}">
        <p14:creationId xmlns:p14="http://schemas.microsoft.com/office/powerpoint/2010/main" val="331625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DC7D9F-6508-5040-8433-41A9A63DDE8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NÂFİLE ORUÇ: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Farz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vacip olan oruçların dışında tutulan oruçlar nafile oruç olarak isimlendirilir.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Nafile oruç, mubah olan tüm günlerde tutulabilir. Ancak bazı günlerde oruç tutmak daha faziletli görülerek bugünlerde oruç tutmak sünnet veya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mendup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kabul edilmiştir.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403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D39E08-1614-5B43-8988-79F811E60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ORUÇ TUTMANIN MENDUP OLDUĞU GÜNLER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031ED8-BC56-AE42-B49F-A7DC6979161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Şevval Orucu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Aşure Orucu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Ay Üç Gün Oruç 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Pazartesi-Perşembe Orucu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Zilhicce Orucu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Haram Aylarında Oruç</a:t>
            </a:r>
          </a:p>
        </p:txBody>
      </p:sp>
    </p:spTree>
    <p:extLst>
      <p:ext uri="{BB962C8B-B14F-4D97-AF65-F5344CB8AC3E}">
        <p14:creationId xmlns:p14="http://schemas.microsoft.com/office/powerpoint/2010/main" val="1700393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555CA1-D122-EF45-B155-326D51FE728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Şâban Orucu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Dâvûd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Orucu</a:t>
            </a:r>
          </a:p>
          <a:p>
            <a:pPr marL="457200" indent="-457200">
              <a:buFont typeface="+mj-lt"/>
              <a:buAutoNum type="arabicPeriod"/>
            </a:pPr>
            <a:endParaRPr lang="tr-TR" sz="2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836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262E12-BFFC-A849-A5CA-1A065883E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ORUÇ TUTMANIN YASAK OLDUĞU GÜNLER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7411F9-A5DF-6140-9B99-1AEE4DB932C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133228"/>
            <a:ext cx="10363826" cy="3861172"/>
          </a:xfrm>
        </p:spPr>
        <p:txBody>
          <a:bodyPr>
            <a:normAutofit/>
          </a:bodyPr>
          <a:lstStyle/>
          <a:p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Bayram Günleri</a:t>
            </a:r>
          </a:p>
          <a:p>
            <a:pPr marL="0" indent="0">
              <a:buNone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Ramazan Bayramını birinci günü, Kurban Bayramının bütün günleridir.</a:t>
            </a:r>
          </a:p>
          <a:p>
            <a:r>
              <a:rPr lang="tr-TR" sz="24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Hayız</a:t>
            </a:r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Nifas</a:t>
            </a:r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halinde kadınların oruç tutmaları haramdır.</a:t>
            </a:r>
          </a:p>
          <a:p>
            <a:pPr marL="0" indent="0">
              <a:buNone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Oruç tutmaları halinde tuttukları oruç geçerli olmayacağı gibi günah işlemiş olurlar.</a:t>
            </a:r>
          </a:p>
          <a:p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Aşure gününde oruç tutmak mekruhtur. </a:t>
            </a:r>
          </a:p>
          <a:p>
            <a:endParaRPr lang="tr-TR" sz="2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550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AF4C34-BF27-A844-993D-3F721120CE4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73760" y="1503680"/>
            <a:ext cx="10403840" cy="4287519"/>
          </a:xfrm>
        </p:spPr>
        <p:txBody>
          <a:bodyPr>
            <a:normAutofit/>
          </a:bodyPr>
          <a:lstStyle/>
          <a:p>
            <a:pPr algn="just"/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Cuma gününde veya sadece Cumartesi gününde oruç tutmak </a:t>
            </a:r>
            <a:r>
              <a:rPr lang="tr-TR" sz="24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tenzihen</a:t>
            </a:r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mekruhtur.</a:t>
            </a:r>
          </a:p>
          <a:p>
            <a:pPr algn="just"/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 günü oruç tutmak mekruhtur.</a:t>
            </a:r>
          </a:p>
          <a:p>
            <a:pPr algn="just"/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Visal orucu tutmak mekruhtur.</a:t>
            </a:r>
          </a:p>
          <a:p>
            <a:pPr marL="0" indent="0" algn="just">
              <a:buNone/>
            </a:pP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 veya daha fazla günü, arada iftar etmeksizin birbirine ekleyerek oruç tutmaya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savm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 visal denir.</a:t>
            </a:r>
          </a:p>
        </p:txBody>
      </p:sp>
    </p:spTree>
    <p:extLst>
      <p:ext uri="{BB962C8B-B14F-4D97-AF65-F5344CB8AC3E}">
        <p14:creationId xmlns:p14="http://schemas.microsoft.com/office/powerpoint/2010/main" val="1263512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786CC0-DD1E-EE42-B1EA-88A8F81C18C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37784" y="1561172"/>
            <a:ext cx="9924587" cy="3746808"/>
          </a:xfrm>
        </p:spPr>
        <p:txBody>
          <a:bodyPr/>
          <a:lstStyle/>
          <a:p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Oruç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Farsça’daki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Rûze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kelimesinin Türkçeleşmiş şeklidir.</a:t>
            </a:r>
          </a:p>
          <a:p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Arapça’sı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savm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sıyâm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Savm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kelimesi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Arapça’da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’bir şeyden uzak durmak, bir şeye karşı kendini tutmak, engellemek’ 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anlamında kullanılır.</a:t>
            </a:r>
          </a:p>
          <a:p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Fıkıh terimi olarak ise, </a:t>
            </a:r>
            <a:r>
              <a:rPr lang="tr-TR" sz="2400" u="sng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imsak vaktinden iftar vaktine kadar, bir amaç uğruna ve bilinçli olarak, yeme içme ve cinsel ilişkiden uzak durmak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demektir</a:t>
            </a:r>
            <a:r>
              <a:rPr lang="tr-T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7924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A05973-61E8-2E46-BD31-00BC1177DD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59004" y="1628078"/>
            <a:ext cx="10318595" cy="4163121"/>
          </a:xfrm>
        </p:spPr>
        <p:txBody>
          <a:bodyPr>
            <a:normAutofit/>
          </a:bodyPr>
          <a:lstStyle/>
          <a:p>
            <a:pPr algn="just"/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İmsak,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Arapça’da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‘kendini tutmak, engellemek’ anlamına gelir.</a:t>
            </a:r>
          </a:p>
          <a:p>
            <a:pPr algn="just"/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İmsak vakti tabiri, dilimizde oruç yasaklarından (yeme, içme ve cinsel ilişki) uzak durma vaktinin başlangıcı anlamında kullanılır. </a:t>
            </a:r>
          </a:p>
          <a:p>
            <a:pPr algn="just"/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İmsak vakti, tan yerinin ağarması vakti olup, bu andan itibaren yatsı namazının vakti çıkmış, sabah namazının vakti girmiş olur; bu vakit aynı zamanda sahurun sona erip orucun başlaması vaktidir.</a:t>
            </a:r>
          </a:p>
        </p:txBody>
      </p:sp>
    </p:spTree>
    <p:extLst>
      <p:ext uri="{BB962C8B-B14F-4D97-AF65-F5344CB8AC3E}">
        <p14:creationId xmlns:p14="http://schemas.microsoft.com/office/powerpoint/2010/main" val="3978489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1142DF-DFE2-DA41-975B-1CB4F5232D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5716" y="1631111"/>
            <a:ext cx="10363826" cy="3424107"/>
          </a:xfrm>
        </p:spPr>
        <p:txBody>
          <a:bodyPr>
            <a:normAutofit/>
          </a:bodyPr>
          <a:lstStyle/>
          <a:p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İftar vakti ise, oruç yasaklarının sona erdiği vakit anlamında olup, güneşin batma vaktidir.</a:t>
            </a:r>
          </a:p>
          <a:p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vakitle birlikte akşam namazının vakti de girmiş olur.</a:t>
            </a:r>
          </a:p>
          <a:p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‘…Fecrin beyaz ipliği (aydınlığı) siyah ipliğinden (siyahlığından) ayırt edilecek hale gelinceye kadar yiyip içiniz; sonra, akşama kadar orucu tamamlayın..’ (el-Bakara 2/187)</a:t>
            </a:r>
          </a:p>
        </p:txBody>
      </p:sp>
    </p:spTree>
    <p:extLst>
      <p:ext uri="{BB962C8B-B14F-4D97-AF65-F5344CB8AC3E}">
        <p14:creationId xmlns:p14="http://schemas.microsoft.com/office/powerpoint/2010/main" val="3384164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6C9606-7AD3-F043-896D-4839E93D7CE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1200" y="1016000"/>
            <a:ext cx="10566400" cy="4775199"/>
          </a:xfrm>
        </p:spPr>
        <p:txBody>
          <a:bodyPr>
            <a:normAutofit/>
          </a:bodyPr>
          <a:lstStyle/>
          <a:p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Oruç, 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Peygamberimiz’in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hicretinden bir buçuk sene sonra Şâban ayının onuncu günü farz kılınmış olup, İslam’ın beş şartından biridir.</a:t>
            </a:r>
          </a:p>
          <a:p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Peygamberimiz bu hususu </a:t>
            </a:r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‘İslâm beş şey üzerine kurulmuştur: Allah’tan başka Tanrı olmadığına ve Muhammed’in O’nun kulu ve elçisi olduğuna tanıklık etmek; namaz kılmak, zekat vermek, ramazan orucu tutmak ve gücü yetenler için </a:t>
            </a:r>
            <a:r>
              <a:rPr lang="tr-TR" sz="24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Beytullah’ı</a:t>
            </a:r>
            <a:r>
              <a:rPr lang="tr-TR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ziyaret etmektir.’</a:t>
            </a:r>
          </a:p>
        </p:txBody>
      </p:sp>
    </p:spTree>
    <p:extLst>
      <p:ext uri="{BB962C8B-B14F-4D97-AF65-F5344CB8AC3E}">
        <p14:creationId xmlns:p14="http://schemas.microsoft.com/office/powerpoint/2010/main" val="3335558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479C89-8FC5-C54C-A80D-1C5192F5868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‘Ey iman edenler! Sizden öncekilere olduğu gibi, size de oruç tutma yükümlülüğü getirilmiştir; bu sayede kendinizi koruyacaksınız. Oruç sayılı günlerdedir. İçinizden hasta veya yolculukta olanlar başka günlerde tutabilirler; hasta veya yolcu olmadığı halde oruç tutmakta zorlananlar ise bir fakir doyumluğu fidye vermelidir. Daha fazlasını veren, kendine daha fazla iyilik etmiş olur; fakat yine de, eğer bilirseniz, oruç tutmanız sizin için daha hayırlıdır. (Bakara 2/183-184)</a:t>
            </a:r>
          </a:p>
        </p:txBody>
      </p:sp>
    </p:spTree>
    <p:extLst>
      <p:ext uri="{BB962C8B-B14F-4D97-AF65-F5344CB8AC3E}">
        <p14:creationId xmlns:p14="http://schemas.microsoft.com/office/powerpoint/2010/main" val="3611576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FC7A2B-69F0-8542-964A-CBC3460DBD7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Oruç riyanın en az karışacağı bir ibadet olduğu için sevabı en fazla olan ibadetlerden sayılmıştır. </a:t>
            </a:r>
          </a:p>
          <a:p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Peygamberimiz’den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nakledildiğine göre, orucun bu yönüne ilişkin olarak Allah, ‘Oruç benim içindir; onun karşılığını ben vereceğim’ buyurmuştur.</a:t>
            </a:r>
          </a:p>
          <a:p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 oruç tutanların cennetin ‘</a:t>
            </a:r>
            <a:r>
              <a:rPr lang="tr-TR" sz="24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reyyân</a:t>
            </a:r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adlı kapısından gireceği müjdelenmiştir.</a:t>
            </a:r>
          </a:p>
        </p:txBody>
      </p:sp>
    </p:spTree>
    <p:extLst>
      <p:ext uri="{BB962C8B-B14F-4D97-AF65-F5344CB8AC3E}">
        <p14:creationId xmlns:p14="http://schemas.microsoft.com/office/powerpoint/2010/main" val="1032201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46197D-1C78-8742-85CB-EFB76FE961D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‘Her bir iyilik için on mislinden yedi yüz misline kadar karşılık olabilir; fakat oruç başkadır. Çünkü oruç benim içindir ve onun ecrini ben vereceğim’</a:t>
            </a:r>
          </a:p>
          <a:p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‘Kim iman ederek ve sevabını Allah’tan umarak Ramazan orucunu tutarsa önceki günahları affedilir.’</a:t>
            </a:r>
          </a:p>
          <a:p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‘Oruç bir kalkandır’</a:t>
            </a:r>
          </a:p>
        </p:txBody>
      </p:sp>
    </p:spTree>
    <p:extLst>
      <p:ext uri="{BB962C8B-B14F-4D97-AF65-F5344CB8AC3E}">
        <p14:creationId xmlns:p14="http://schemas.microsoft.com/office/powerpoint/2010/main" val="2550147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7A0758-89FA-DC46-BF19-84117050D76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0" y="1158240"/>
            <a:ext cx="10464800" cy="4632959"/>
          </a:xfrm>
        </p:spPr>
        <p:txBody>
          <a:bodyPr>
            <a:normAutofit/>
          </a:bodyPr>
          <a:lstStyle/>
          <a:p>
            <a:endParaRPr lang="tr-TR" sz="2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'Canımı elinde tutan Allah’a yemin ederim ki; oruçlunun ağız kokusu, Allah katında misk kokusundan daha hoştur; Allah der ki: Ağzı kokan şu kul şehvetini, yemesini içmesini benim gibi terk ediyor. Mademki sırf benim için oruç tutmuş, o orucun ecrini ben veririm.’</a:t>
            </a:r>
          </a:p>
          <a:p>
            <a:pPr algn="just"/>
            <a:endParaRPr lang="tr-TR" sz="2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‘Oruçlu iken birisi iftar ettiği vakit, öteki Rabbi ile karşılaştığı vakit olmak üzere iki sevinç vardır.’</a:t>
            </a:r>
          </a:p>
        </p:txBody>
      </p:sp>
    </p:spTree>
    <p:extLst>
      <p:ext uri="{BB962C8B-B14F-4D97-AF65-F5344CB8AC3E}">
        <p14:creationId xmlns:p14="http://schemas.microsoft.com/office/powerpoint/2010/main" val="875565570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{2D8748BB-4205-6444-BCA7-D4B9A32A9B18}tf10001073</Template>
  <TotalTime>219</TotalTime>
  <Words>748</Words>
  <Application>Microsoft Macintosh PowerPoint</Application>
  <PresentationFormat>Geniş ekran</PresentationFormat>
  <Paragraphs>53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Tw Cen MT</vt:lpstr>
      <vt:lpstr>Wingdings</vt:lpstr>
      <vt:lpstr>Damla</vt:lpstr>
      <vt:lpstr>ORUÇ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ORUÇ ÇEŞİTLERİ</vt:lpstr>
      <vt:lpstr>PowerPoint Sunusu</vt:lpstr>
      <vt:lpstr>PowerPoint Sunusu</vt:lpstr>
      <vt:lpstr>ORUÇ TUTMANIN MENDUP OLDUĞU GÜNLER</vt:lpstr>
      <vt:lpstr>PowerPoint Sunusu</vt:lpstr>
      <vt:lpstr>ORUÇ TUTMANIN YASAK OLDUĞU GÜNLER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alime çelik</dc:creator>
  <cp:lastModifiedBy>alime çelik</cp:lastModifiedBy>
  <cp:revision>17</cp:revision>
  <dcterms:created xsi:type="dcterms:W3CDTF">2020-04-02T14:17:57Z</dcterms:created>
  <dcterms:modified xsi:type="dcterms:W3CDTF">2020-04-02T17:57:07Z</dcterms:modified>
</cp:coreProperties>
</file>