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1.12.2022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r-PK" dirty="0"/>
              <a:t>مزاح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r-PK" dirty="0"/>
              <a:t>اردو کے اہم مزاح نگار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910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, iç mekan içeren bir resim&#10;&#10;Açıklama otomatik olarak oluşturuldu">
            <a:extLst>
              <a:ext uri="{FF2B5EF4-FFF2-40B4-BE49-F238E27FC236}">
                <a16:creationId xmlns:a16="http://schemas.microsoft.com/office/drawing/2014/main" id="{404F769E-8309-49B5-A193-EE4D3E5F1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1263" y="908447"/>
            <a:ext cx="6721475" cy="5041106"/>
          </a:xfrm>
          <a:noFill/>
        </p:spPr>
      </p:pic>
    </p:spTree>
    <p:extLst>
      <p:ext uri="{BB962C8B-B14F-4D97-AF65-F5344CB8AC3E}">
        <p14:creationId xmlns:p14="http://schemas.microsoft.com/office/powerpoint/2010/main" val="303746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EA3A421E-90BB-49CB-82CC-DF6FAE9C5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1263" y="908447"/>
            <a:ext cx="6721475" cy="5041106"/>
          </a:xfrm>
          <a:noFill/>
        </p:spPr>
      </p:pic>
    </p:spTree>
    <p:extLst>
      <p:ext uri="{BB962C8B-B14F-4D97-AF65-F5344CB8AC3E}">
        <p14:creationId xmlns:p14="http://schemas.microsoft.com/office/powerpoint/2010/main" val="397999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DE5FE65-2285-4CBE-B1A2-CC150DFC9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8225" y="2166739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2526576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 descr="metin içeren bir resim&#10;&#10;Açıklama otomatik olarak oluşturuldu">
            <a:extLst>
              <a:ext uri="{FF2B5EF4-FFF2-40B4-BE49-F238E27FC236}">
                <a16:creationId xmlns:a16="http://schemas.microsoft.com/office/drawing/2014/main" id="{025321FE-797E-44FC-9D92-38E4BF76C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1263" y="908447"/>
            <a:ext cx="6721475" cy="5041106"/>
          </a:xfrm>
          <a:noFill/>
        </p:spPr>
      </p:pic>
    </p:spTree>
    <p:extLst>
      <p:ext uri="{BB962C8B-B14F-4D97-AF65-F5344CB8AC3E}">
        <p14:creationId xmlns:p14="http://schemas.microsoft.com/office/powerpoint/2010/main" val="47212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 descr="metin içeren bir resim&#10;&#10;Açıklama otomatik olarak oluşturuldu">
            <a:extLst>
              <a:ext uri="{FF2B5EF4-FFF2-40B4-BE49-F238E27FC236}">
                <a16:creationId xmlns:a16="http://schemas.microsoft.com/office/drawing/2014/main" id="{960A11BA-43D0-46A5-9502-38E544EB3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1263" y="908447"/>
            <a:ext cx="6721475" cy="5041106"/>
          </a:xfrm>
          <a:noFill/>
        </p:spPr>
      </p:pic>
    </p:spTree>
    <p:extLst>
      <p:ext uri="{BB962C8B-B14F-4D97-AF65-F5344CB8AC3E}">
        <p14:creationId xmlns:p14="http://schemas.microsoft.com/office/powerpoint/2010/main" val="323547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765BC6FD-BB56-47CF-8595-399BE6088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1263" y="908447"/>
            <a:ext cx="6721475" cy="5041106"/>
          </a:xfrm>
          <a:noFill/>
        </p:spPr>
      </p:pic>
    </p:spTree>
    <p:extLst>
      <p:ext uri="{BB962C8B-B14F-4D97-AF65-F5344CB8AC3E}">
        <p14:creationId xmlns:p14="http://schemas.microsoft.com/office/powerpoint/2010/main" val="181064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CEAE5439-7BA9-4D22-86A8-E60C106FB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1263" y="908447"/>
            <a:ext cx="6721475" cy="5041106"/>
          </a:xfrm>
          <a:noFill/>
        </p:spPr>
      </p:pic>
    </p:spTree>
    <p:extLst>
      <p:ext uri="{BB962C8B-B14F-4D97-AF65-F5344CB8AC3E}">
        <p14:creationId xmlns:p14="http://schemas.microsoft.com/office/powerpoint/2010/main" val="131658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A1AFFD24-6615-48A3-AFCB-772C2E8A7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1263" y="908447"/>
            <a:ext cx="6721475" cy="5041106"/>
          </a:xfrm>
          <a:noFill/>
        </p:spPr>
      </p:pic>
    </p:spTree>
    <p:extLst>
      <p:ext uri="{BB962C8B-B14F-4D97-AF65-F5344CB8AC3E}">
        <p14:creationId xmlns:p14="http://schemas.microsoft.com/office/powerpoint/2010/main" val="117768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7DF9930-049D-5ED1-E777-91A2A8BB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5BC0336A-A89A-4DA8-A2D5-9F1E2F5CE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2" b="-1"/>
          <a:stretch/>
        </p:blipFill>
        <p:spPr>
          <a:xfrm rot="5400000">
            <a:off x="3204368" y="643731"/>
            <a:ext cx="5853113" cy="5111750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BB18AD-D465-5766-A7CA-B5204FDDF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9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 descr="metin içeren bir resim&#10;&#10;Açıklama otomatik olarak oluşturuldu">
            <a:extLst>
              <a:ext uri="{FF2B5EF4-FFF2-40B4-BE49-F238E27FC236}">
                <a16:creationId xmlns:a16="http://schemas.microsoft.com/office/drawing/2014/main" id="{1FC88A71-B6C9-4F96-9C38-DA56F30C9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1263" y="908447"/>
            <a:ext cx="6721475" cy="5041106"/>
          </a:xfrm>
          <a:noFill/>
        </p:spPr>
      </p:pic>
    </p:spTree>
    <p:extLst>
      <p:ext uri="{BB962C8B-B14F-4D97-AF65-F5344CB8AC3E}">
        <p14:creationId xmlns:p14="http://schemas.microsoft.com/office/powerpoint/2010/main" val="363528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6F2D1ABE-52C3-485F-9DCC-E1AEC6EA1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1263" y="68263"/>
            <a:ext cx="6721475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70250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730951D-3AC4-F122-74D2-B67D37C7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737666D0-6845-4285-A593-6FFC06940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" r="13483" b="-1"/>
          <a:stretch/>
        </p:blipFill>
        <p:spPr>
          <a:xfrm rot="5400000">
            <a:off x="3204368" y="643731"/>
            <a:ext cx="5853113" cy="5111750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08848CA-13AF-31EA-9D5E-B2688B1AB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5786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Ekran Gösterisi 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Arial</vt:lpstr>
      <vt:lpstr>Calibri</vt:lpstr>
      <vt:lpstr>Ofis Teması</vt:lpstr>
      <vt:lpstr>مزاح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مزاح </dc:title>
  <dc:creator>user</dc:creator>
  <cp:lastModifiedBy>Serkan Başarır</cp:lastModifiedBy>
  <cp:revision>2</cp:revision>
  <dcterms:created xsi:type="dcterms:W3CDTF">2020-05-10T15:03:06Z</dcterms:created>
  <dcterms:modified xsi:type="dcterms:W3CDTF">2022-12-01T18:39:45Z</dcterms:modified>
</cp:coreProperties>
</file>