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1" autoAdjust="0"/>
    <p:restoredTop sz="94906"/>
  </p:normalViewPr>
  <p:slideViewPr>
    <p:cSldViewPr snapToGrid="0">
      <p:cViewPr varScale="1">
        <p:scale>
          <a:sx n="90" d="100"/>
          <a:sy n="90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an.Akiska" userId="f3830ddb-9f08-4ce7-a6ff-6e0910260aca" providerId="ADAL" clId="{DD0FC4B4-6DDF-A949-AB58-43BA19422477}"/>
    <pc:docChg chg="modSld">
      <pc:chgData name="Sinan.Akiska" userId="f3830ddb-9f08-4ce7-a6ff-6e0910260aca" providerId="ADAL" clId="{DD0FC4B4-6DDF-A949-AB58-43BA19422477}" dt="2021-04-01T20:10:44.977" v="2" actId="20577"/>
      <pc:docMkLst>
        <pc:docMk/>
      </pc:docMkLst>
      <pc:sldChg chg="modSp mod">
        <pc:chgData name="Sinan.Akiska" userId="f3830ddb-9f08-4ce7-a6ff-6e0910260aca" providerId="ADAL" clId="{DD0FC4B4-6DDF-A949-AB58-43BA19422477}" dt="2021-04-01T20:10:44.977" v="2" actId="20577"/>
        <pc:sldMkLst>
          <pc:docMk/>
          <pc:sldMk cId="47381504" sldId="269"/>
        </pc:sldMkLst>
        <pc:spChg chg="mod">
          <ac:chgData name="Sinan.Akiska" userId="f3830ddb-9f08-4ce7-a6ff-6e0910260aca" providerId="ADAL" clId="{DD0FC4B4-6DDF-A949-AB58-43BA19422477}" dt="2021-04-01T20:10:44.977" v="2" actId="20577"/>
          <ac:spMkLst>
            <pc:docMk/>
            <pc:sldMk cId="47381504" sldId="269"/>
            <ac:spMk id="2" creationId="{96EAE429-9595-F54D-A821-188941D848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4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26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48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4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5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4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0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87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4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4800600" y="1269255"/>
            <a:ext cx="6852466" cy="3038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COĞRAFİ BİLGİ SİSTEMLERİ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(JEM232) 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tr-TR" sz="3800" dirty="0">
                <a:solidFill>
                  <a:srgbClr val="FFFFFF"/>
                </a:solidFill>
                <a:latin typeface="+mj-lt"/>
              </a:rPr>
              <a:t>İNTERPOLASYON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Doç. 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Dr. Sinan AKISKA</a:t>
            </a:r>
          </a:p>
        </p:txBody>
      </p:sp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34996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4" y="1602131"/>
            <a:ext cx="3737490" cy="36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6" y="514201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6" y="3247255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SAYISAL YÜKSEKLİK MODELLERİ NASIL 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KONTÜR HARITALARI NASIL YAPILIYOR ?</a:t>
            </a:r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36" y="4043042"/>
            <a:ext cx="3704318" cy="2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8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Modeller oluşturulurken bilinmeyen noktalara değerler nasıl atanıyor ?</a:t>
            </a:r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7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Ara değerler nasıl bulunuyor 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(LİNEER) İNTERPOLASYON</a:t>
            </a:r>
            <a:endParaRPr kumimoji="0" lang="tr-T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4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Daha da basit bir ifadeyle bilinen değerler yardımı ile bilinen değerler arasındaki bilinmeyen bir değeri bulma işlemidir.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Öznitelik değeri; </a:t>
            </a:r>
          </a:p>
          <a:p>
            <a:pPr algn="ctr"/>
            <a:r>
              <a:rPr lang="tr-TR" dirty="0"/>
              <a:t>Yükseklik, kalorifik değer, kirlilik, % nem, % kül, %Pb, Au(ppm), kalınlık, cevher tavan ve taban yükseklikleri vb. değerlerdir.</a:t>
            </a:r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6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İnterpolasyon Yaklaşımları</a:t>
            </a:r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En Yakın Komşu 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(IDW)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Jeoistatistiksel 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ağları</a:t>
            </a:r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Örnek Çalışma (Ersoy and Yunsel, 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Fe (%)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(ppm)</a:t>
            </a:r>
          </a:p>
        </p:txBody>
      </p:sp>
    </p:spTree>
    <p:extLst>
      <p:ext uri="{BB962C8B-B14F-4D97-AF65-F5344CB8AC3E}">
        <p14:creationId xmlns:p14="http://schemas.microsoft.com/office/powerpoint/2010/main" val="40685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Örnek Çalışma (Nazarpour, 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258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 (Body)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Sinan.Akiska</cp:lastModifiedBy>
  <cp:revision>158</cp:revision>
  <dcterms:created xsi:type="dcterms:W3CDTF">2020-10-12T14:09:30Z</dcterms:created>
  <dcterms:modified xsi:type="dcterms:W3CDTF">2021-04-01T20:10:45Z</dcterms:modified>
</cp:coreProperties>
</file>