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4" r:id="rId1"/>
  </p:sldMasterIdLst>
  <p:sldIdLst>
    <p:sldId id="256" r:id="rId2"/>
    <p:sldId id="257" r:id="rId3"/>
    <p:sldId id="258" r:id="rId4"/>
    <p:sldId id="262" r:id="rId5"/>
    <p:sldId id="263" r:id="rId6"/>
    <p:sldId id="264" r:id="rId7"/>
    <p:sldId id="259" r:id="rId8"/>
    <p:sldId id="265" r:id="rId9"/>
    <p:sldId id="260" r:id="rId10"/>
    <p:sldId id="261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1"/>
    <p:restoredTop sz="95853"/>
  </p:normalViewPr>
  <p:slideViewPr>
    <p:cSldViewPr snapToGrid="0" snapToObjects="1">
      <p:cViewPr varScale="1">
        <p:scale>
          <a:sx n="90" d="100"/>
          <a:sy n="90" d="100"/>
        </p:scale>
        <p:origin x="232" y="6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1CAA7B5-BCFE-44E8-964C-D99325076A72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7F9EDE0F-8B9F-45D8-8848-5C2FA7C3A089}">
      <dgm:prSet/>
      <dgm:spPr/>
      <dgm:t>
        <a:bodyPr/>
        <a:lstStyle/>
        <a:p>
          <a:r>
            <a:rPr lang="tr-TR"/>
            <a:t>Bireyler bir toplum içerisine doğarlar ve dahil oldukları toplum tarafından yetiştirilirler. </a:t>
          </a:r>
          <a:endParaRPr lang="en-US"/>
        </a:p>
      </dgm:t>
    </dgm:pt>
    <dgm:pt modelId="{D6777316-4553-4C4D-86BE-AE81EBDFB51A}" type="parTrans" cxnId="{BA33F5B1-D461-43D8-AE05-D8299AB57E70}">
      <dgm:prSet/>
      <dgm:spPr/>
      <dgm:t>
        <a:bodyPr/>
        <a:lstStyle/>
        <a:p>
          <a:endParaRPr lang="en-US"/>
        </a:p>
      </dgm:t>
    </dgm:pt>
    <dgm:pt modelId="{A6125C76-05A9-4F23-9E75-2D4DF570DA4F}" type="sibTrans" cxnId="{BA33F5B1-D461-43D8-AE05-D8299AB57E70}">
      <dgm:prSet/>
      <dgm:spPr/>
      <dgm:t>
        <a:bodyPr/>
        <a:lstStyle/>
        <a:p>
          <a:endParaRPr lang="en-US"/>
        </a:p>
      </dgm:t>
    </dgm:pt>
    <dgm:pt modelId="{43895C06-3DE9-4E36-B89D-88AFA774E9FD}">
      <dgm:prSet/>
      <dgm:spPr/>
      <dgm:t>
        <a:bodyPr/>
        <a:lstStyle/>
        <a:p>
          <a:r>
            <a:rPr lang="tr-TR"/>
            <a:t>Bu bakımdan bireyler bir kültürlenme süreci yaşarlar ve bu süreç evrensel olarak tüm insan topluluklarında görülür.</a:t>
          </a:r>
          <a:endParaRPr lang="en-US"/>
        </a:p>
      </dgm:t>
    </dgm:pt>
    <dgm:pt modelId="{C8485AA8-504B-4E21-8A53-3119C587648C}" type="parTrans" cxnId="{42E7C715-AF0B-420D-9277-CE0097EBF6CA}">
      <dgm:prSet/>
      <dgm:spPr/>
      <dgm:t>
        <a:bodyPr/>
        <a:lstStyle/>
        <a:p>
          <a:endParaRPr lang="en-US"/>
        </a:p>
      </dgm:t>
    </dgm:pt>
    <dgm:pt modelId="{22F9BA79-580C-4173-9B21-FFC6CAF2BC7B}" type="sibTrans" cxnId="{42E7C715-AF0B-420D-9277-CE0097EBF6CA}">
      <dgm:prSet/>
      <dgm:spPr/>
      <dgm:t>
        <a:bodyPr/>
        <a:lstStyle/>
        <a:p>
          <a:endParaRPr lang="en-US"/>
        </a:p>
      </dgm:t>
    </dgm:pt>
    <dgm:pt modelId="{0FA2D65F-0A53-DF49-834E-90291E2514CE}" type="pres">
      <dgm:prSet presAssocID="{D1CAA7B5-BCFE-44E8-964C-D99325076A72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94CDB4D2-9210-EE41-A022-9AEA31C57A62}" type="pres">
      <dgm:prSet presAssocID="{7F9EDE0F-8B9F-45D8-8848-5C2FA7C3A089}" presName="hierRoot1" presStyleCnt="0"/>
      <dgm:spPr/>
    </dgm:pt>
    <dgm:pt modelId="{46ACDDEA-91D9-0443-9AFD-2E09C2A3041D}" type="pres">
      <dgm:prSet presAssocID="{7F9EDE0F-8B9F-45D8-8848-5C2FA7C3A089}" presName="composite" presStyleCnt="0"/>
      <dgm:spPr/>
    </dgm:pt>
    <dgm:pt modelId="{562E86D6-D60E-6944-A2F7-C1140C936ECA}" type="pres">
      <dgm:prSet presAssocID="{7F9EDE0F-8B9F-45D8-8848-5C2FA7C3A089}" presName="background" presStyleLbl="node0" presStyleIdx="0" presStyleCnt="2"/>
      <dgm:spPr/>
    </dgm:pt>
    <dgm:pt modelId="{B09E7833-6261-4844-9CD7-9E682F7916DE}" type="pres">
      <dgm:prSet presAssocID="{7F9EDE0F-8B9F-45D8-8848-5C2FA7C3A089}" presName="text" presStyleLbl="fgAcc0" presStyleIdx="0" presStyleCnt="2">
        <dgm:presLayoutVars>
          <dgm:chPref val="3"/>
        </dgm:presLayoutVars>
      </dgm:prSet>
      <dgm:spPr/>
    </dgm:pt>
    <dgm:pt modelId="{3671E234-6AFB-1448-AEBB-84D83AFE8484}" type="pres">
      <dgm:prSet presAssocID="{7F9EDE0F-8B9F-45D8-8848-5C2FA7C3A089}" presName="hierChild2" presStyleCnt="0"/>
      <dgm:spPr/>
    </dgm:pt>
    <dgm:pt modelId="{9E279D6C-D171-E14D-98DF-808992A27532}" type="pres">
      <dgm:prSet presAssocID="{43895C06-3DE9-4E36-B89D-88AFA774E9FD}" presName="hierRoot1" presStyleCnt="0"/>
      <dgm:spPr/>
    </dgm:pt>
    <dgm:pt modelId="{73B35E4B-4E23-794F-9E8D-8F5FE0FC572C}" type="pres">
      <dgm:prSet presAssocID="{43895C06-3DE9-4E36-B89D-88AFA774E9FD}" presName="composite" presStyleCnt="0"/>
      <dgm:spPr/>
    </dgm:pt>
    <dgm:pt modelId="{4FB93F3B-BE2C-B24B-AF67-958666079F14}" type="pres">
      <dgm:prSet presAssocID="{43895C06-3DE9-4E36-B89D-88AFA774E9FD}" presName="background" presStyleLbl="node0" presStyleIdx="1" presStyleCnt="2"/>
      <dgm:spPr/>
    </dgm:pt>
    <dgm:pt modelId="{BB3B5CAC-1B77-764F-A9E0-A2C45F3757DD}" type="pres">
      <dgm:prSet presAssocID="{43895C06-3DE9-4E36-B89D-88AFA774E9FD}" presName="text" presStyleLbl="fgAcc0" presStyleIdx="1" presStyleCnt="2">
        <dgm:presLayoutVars>
          <dgm:chPref val="3"/>
        </dgm:presLayoutVars>
      </dgm:prSet>
      <dgm:spPr/>
    </dgm:pt>
    <dgm:pt modelId="{7AB77178-DD58-7947-A39B-25D56104E65F}" type="pres">
      <dgm:prSet presAssocID="{43895C06-3DE9-4E36-B89D-88AFA774E9FD}" presName="hierChild2" presStyleCnt="0"/>
      <dgm:spPr/>
    </dgm:pt>
  </dgm:ptLst>
  <dgm:cxnLst>
    <dgm:cxn modelId="{0AAEB307-EDA8-7E49-AABC-6D91B8BDC014}" type="presOf" srcId="{D1CAA7B5-BCFE-44E8-964C-D99325076A72}" destId="{0FA2D65F-0A53-DF49-834E-90291E2514CE}" srcOrd="0" destOrd="0" presId="urn:microsoft.com/office/officeart/2005/8/layout/hierarchy1"/>
    <dgm:cxn modelId="{42E7C715-AF0B-420D-9277-CE0097EBF6CA}" srcId="{D1CAA7B5-BCFE-44E8-964C-D99325076A72}" destId="{43895C06-3DE9-4E36-B89D-88AFA774E9FD}" srcOrd="1" destOrd="0" parTransId="{C8485AA8-504B-4E21-8A53-3119C587648C}" sibTransId="{22F9BA79-580C-4173-9B21-FFC6CAF2BC7B}"/>
    <dgm:cxn modelId="{CDC32F6C-27C7-3048-8CB5-530224DDFBA3}" type="presOf" srcId="{7F9EDE0F-8B9F-45D8-8848-5C2FA7C3A089}" destId="{B09E7833-6261-4844-9CD7-9E682F7916DE}" srcOrd="0" destOrd="0" presId="urn:microsoft.com/office/officeart/2005/8/layout/hierarchy1"/>
    <dgm:cxn modelId="{BA33F5B1-D461-43D8-AE05-D8299AB57E70}" srcId="{D1CAA7B5-BCFE-44E8-964C-D99325076A72}" destId="{7F9EDE0F-8B9F-45D8-8848-5C2FA7C3A089}" srcOrd="0" destOrd="0" parTransId="{D6777316-4553-4C4D-86BE-AE81EBDFB51A}" sibTransId="{A6125C76-05A9-4F23-9E75-2D4DF570DA4F}"/>
    <dgm:cxn modelId="{102051E4-054A-4E4E-A189-1C7E7491D39C}" type="presOf" srcId="{43895C06-3DE9-4E36-B89D-88AFA774E9FD}" destId="{BB3B5CAC-1B77-764F-A9E0-A2C45F3757DD}" srcOrd="0" destOrd="0" presId="urn:microsoft.com/office/officeart/2005/8/layout/hierarchy1"/>
    <dgm:cxn modelId="{D0A0DFAD-0587-834E-AD40-C00A86F3B98D}" type="presParOf" srcId="{0FA2D65F-0A53-DF49-834E-90291E2514CE}" destId="{94CDB4D2-9210-EE41-A022-9AEA31C57A62}" srcOrd="0" destOrd="0" presId="urn:microsoft.com/office/officeart/2005/8/layout/hierarchy1"/>
    <dgm:cxn modelId="{B3ADF1E4-DAA9-AB47-AF14-6DB688E257D8}" type="presParOf" srcId="{94CDB4D2-9210-EE41-A022-9AEA31C57A62}" destId="{46ACDDEA-91D9-0443-9AFD-2E09C2A3041D}" srcOrd="0" destOrd="0" presId="urn:microsoft.com/office/officeart/2005/8/layout/hierarchy1"/>
    <dgm:cxn modelId="{F986B941-EBEF-464B-9DA9-D86F55A41018}" type="presParOf" srcId="{46ACDDEA-91D9-0443-9AFD-2E09C2A3041D}" destId="{562E86D6-D60E-6944-A2F7-C1140C936ECA}" srcOrd="0" destOrd="0" presId="urn:microsoft.com/office/officeart/2005/8/layout/hierarchy1"/>
    <dgm:cxn modelId="{25658437-9B73-9D40-BCCF-F6CB43F76717}" type="presParOf" srcId="{46ACDDEA-91D9-0443-9AFD-2E09C2A3041D}" destId="{B09E7833-6261-4844-9CD7-9E682F7916DE}" srcOrd="1" destOrd="0" presId="urn:microsoft.com/office/officeart/2005/8/layout/hierarchy1"/>
    <dgm:cxn modelId="{BF2CCC05-A047-4547-8C78-C568766357B3}" type="presParOf" srcId="{94CDB4D2-9210-EE41-A022-9AEA31C57A62}" destId="{3671E234-6AFB-1448-AEBB-84D83AFE8484}" srcOrd="1" destOrd="0" presId="urn:microsoft.com/office/officeart/2005/8/layout/hierarchy1"/>
    <dgm:cxn modelId="{8DF644DD-102E-EB43-A13F-FD1FD81D5614}" type="presParOf" srcId="{0FA2D65F-0A53-DF49-834E-90291E2514CE}" destId="{9E279D6C-D171-E14D-98DF-808992A27532}" srcOrd="1" destOrd="0" presId="urn:microsoft.com/office/officeart/2005/8/layout/hierarchy1"/>
    <dgm:cxn modelId="{AA111046-2A60-1841-9B84-DF395FF9F8D9}" type="presParOf" srcId="{9E279D6C-D171-E14D-98DF-808992A27532}" destId="{73B35E4B-4E23-794F-9E8D-8F5FE0FC572C}" srcOrd="0" destOrd="0" presId="urn:microsoft.com/office/officeart/2005/8/layout/hierarchy1"/>
    <dgm:cxn modelId="{7ED20461-CAF8-CC43-B17C-6FE5659E5775}" type="presParOf" srcId="{73B35E4B-4E23-794F-9E8D-8F5FE0FC572C}" destId="{4FB93F3B-BE2C-B24B-AF67-958666079F14}" srcOrd="0" destOrd="0" presId="urn:microsoft.com/office/officeart/2005/8/layout/hierarchy1"/>
    <dgm:cxn modelId="{9725624D-ED80-5B40-A175-96294A7A1ECE}" type="presParOf" srcId="{73B35E4B-4E23-794F-9E8D-8F5FE0FC572C}" destId="{BB3B5CAC-1B77-764F-A9E0-A2C45F3757DD}" srcOrd="1" destOrd="0" presId="urn:microsoft.com/office/officeart/2005/8/layout/hierarchy1"/>
    <dgm:cxn modelId="{123A542B-C208-504F-99B8-ACD15F7078A0}" type="presParOf" srcId="{9E279D6C-D171-E14D-98DF-808992A27532}" destId="{7AB77178-DD58-7947-A39B-25D56104E65F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6BF0D0E-5CC6-4BED-B97D-AD6D52D9FDD6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40EA1D46-1167-4E64-A6E7-9B38356A2258}">
      <dgm:prSet/>
      <dgm:spPr/>
      <dgm:t>
        <a:bodyPr/>
        <a:lstStyle/>
        <a:p>
          <a:r>
            <a:rPr lang="tr-TR"/>
            <a:t>Bireysel kimlik, özellikle modern toplum olarak isimlendirilen toplumsal yapılarda karşımıza çıkan bir olgudur.</a:t>
          </a:r>
          <a:endParaRPr lang="en-US"/>
        </a:p>
      </dgm:t>
    </dgm:pt>
    <dgm:pt modelId="{7332DDC2-E260-4600-B9B2-35784C4EBBB5}" type="parTrans" cxnId="{39C62C2B-B404-4492-A0D2-1C97E62B9C4A}">
      <dgm:prSet/>
      <dgm:spPr/>
      <dgm:t>
        <a:bodyPr/>
        <a:lstStyle/>
        <a:p>
          <a:endParaRPr lang="en-US"/>
        </a:p>
      </dgm:t>
    </dgm:pt>
    <dgm:pt modelId="{F1736CB8-BED3-4FDC-B017-26360490D461}" type="sibTrans" cxnId="{39C62C2B-B404-4492-A0D2-1C97E62B9C4A}">
      <dgm:prSet/>
      <dgm:spPr/>
      <dgm:t>
        <a:bodyPr/>
        <a:lstStyle/>
        <a:p>
          <a:endParaRPr lang="en-US"/>
        </a:p>
      </dgm:t>
    </dgm:pt>
    <dgm:pt modelId="{2169D81F-A24D-4AE6-84C6-96227B38A57E}">
      <dgm:prSet/>
      <dgm:spPr/>
      <dgm:t>
        <a:bodyPr/>
        <a:lstStyle/>
        <a:p>
          <a:r>
            <a:rPr lang="tr-TR"/>
            <a:t>Modern toplumlar yapısal olarak şehirleşmiş, sanayileşmiş formel eğitim süreçlerinin var olduğu yapılardır.</a:t>
          </a:r>
          <a:endParaRPr lang="en-US"/>
        </a:p>
      </dgm:t>
    </dgm:pt>
    <dgm:pt modelId="{F0D38D0A-32CF-4167-94C2-E020D7B4B737}" type="parTrans" cxnId="{9D0AFA5A-A95B-4006-AB30-F65642B048AF}">
      <dgm:prSet/>
      <dgm:spPr/>
      <dgm:t>
        <a:bodyPr/>
        <a:lstStyle/>
        <a:p>
          <a:endParaRPr lang="en-US"/>
        </a:p>
      </dgm:t>
    </dgm:pt>
    <dgm:pt modelId="{DE7CF2EF-A816-4452-BB43-5A274AA9E9BE}" type="sibTrans" cxnId="{9D0AFA5A-A95B-4006-AB30-F65642B048AF}">
      <dgm:prSet/>
      <dgm:spPr/>
      <dgm:t>
        <a:bodyPr/>
        <a:lstStyle/>
        <a:p>
          <a:endParaRPr lang="en-US"/>
        </a:p>
      </dgm:t>
    </dgm:pt>
    <dgm:pt modelId="{0A8CDF80-1381-5941-907B-7ABC33324C4D}" type="pres">
      <dgm:prSet presAssocID="{B6BF0D0E-5CC6-4BED-B97D-AD6D52D9FDD6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F0C7233C-A089-C349-9F6C-D95B47425E0D}" type="pres">
      <dgm:prSet presAssocID="{40EA1D46-1167-4E64-A6E7-9B38356A2258}" presName="hierRoot1" presStyleCnt="0"/>
      <dgm:spPr/>
    </dgm:pt>
    <dgm:pt modelId="{6A726E76-DE6E-654F-810C-CAC022A99763}" type="pres">
      <dgm:prSet presAssocID="{40EA1D46-1167-4E64-A6E7-9B38356A2258}" presName="composite" presStyleCnt="0"/>
      <dgm:spPr/>
    </dgm:pt>
    <dgm:pt modelId="{AAB8B3EB-5416-BB48-BAE0-ACF8580BB9D9}" type="pres">
      <dgm:prSet presAssocID="{40EA1D46-1167-4E64-A6E7-9B38356A2258}" presName="background" presStyleLbl="node0" presStyleIdx="0" presStyleCnt="2"/>
      <dgm:spPr/>
    </dgm:pt>
    <dgm:pt modelId="{44109D32-E7A2-2548-AA8F-D99101846D98}" type="pres">
      <dgm:prSet presAssocID="{40EA1D46-1167-4E64-A6E7-9B38356A2258}" presName="text" presStyleLbl="fgAcc0" presStyleIdx="0" presStyleCnt="2">
        <dgm:presLayoutVars>
          <dgm:chPref val="3"/>
        </dgm:presLayoutVars>
      </dgm:prSet>
      <dgm:spPr/>
    </dgm:pt>
    <dgm:pt modelId="{4C7E27E9-8566-C84A-856E-AA2F2417E51D}" type="pres">
      <dgm:prSet presAssocID="{40EA1D46-1167-4E64-A6E7-9B38356A2258}" presName="hierChild2" presStyleCnt="0"/>
      <dgm:spPr/>
    </dgm:pt>
    <dgm:pt modelId="{7D0CAE2B-33F2-A244-96D4-F0FCCEC9AACA}" type="pres">
      <dgm:prSet presAssocID="{2169D81F-A24D-4AE6-84C6-96227B38A57E}" presName="hierRoot1" presStyleCnt="0"/>
      <dgm:spPr/>
    </dgm:pt>
    <dgm:pt modelId="{DA4C1B94-D87D-5E4C-A434-AB83941552EF}" type="pres">
      <dgm:prSet presAssocID="{2169D81F-A24D-4AE6-84C6-96227B38A57E}" presName="composite" presStyleCnt="0"/>
      <dgm:spPr/>
    </dgm:pt>
    <dgm:pt modelId="{9F6C57D2-9E7E-8345-8B49-35ECC873F7C2}" type="pres">
      <dgm:prSet presAssocID="{2169D81F-A24D-4AE6-84C6-96227B38A57E}" presName="background" presStyleLbl="node0" presStyleIdx="1" presStyleCnt="2"/>
      <dgm:spPr/>
    </dgm:pt>
    <dgm:pt modelId="{87ECB18D-6E5A-3849-935E-6C3EB3D27B23}" type="pres">
      <dgm:prSet presAssocID="{2169D81F-A24D-4AE6-84C6-96227B38A57E}" presName="text" presStyleLbl="fgAcc0" presStyleIdx="1" presStyleCnt="2">
        <dgm:presLayoutVars>
          <dgm:chPref val="3"/>
        </dgm:presLayoutVars>
      </dgm:prSet>
      <dgm:spPr/>
    </dgm:pt>
    <dgm:pt modelId="{0EF6EB2B-F318-CF4A-8808-653C87AF43D4}" type="pres">
      <dgm:prSet presAssocID="{2169D81F-A24D-4AE6-84C6-96227B38A57E}" presName="hierChild2" presStyleCnt="0"/>
      <dgm:spPr/>
    </dgm:pt>
  </dgm:ptLst>
  <dgm:cxnLst>
    <dgm:cxn modelId="{39C62C2B-B404-4492-A0D2-1C97E62B9C4A}" srcId="{B6BF0D0E-5CC6-4BED-B97D-AD6D52D9FDD6}" destId="{40EA1D46-1167-4E64-A6E7-9B38356A2258}" srcOrd="0" destOrd="0" parTransId="{7332DDC2-E260-4600-B9B2-35784C4EBBB5}" sibTransId="{F1736CB8-BED3-4FDC-B017-26360490D461}"/>
    <dgm:cxn modelId="{50101243-7A62-9146-A9DF-E847D5F9092B}" type="presOf" srcId="{B6BF0D0E-5CC6-4BED-B97D-AD6D52D9FDD6}" destId="{0A8CDF80-1381-5941-907B-7ABC33324C4D}" srcOrd="0" destOrd="0" presId="urn:microsoft.com/office/officeart/2005/8/layout/hierarchy1"/>
    <dgm:cxn modelId="{9D0AFA5A-A95B-4006-AB30-F65642B048AF}" srcId="{B6BF0D0E-5CC6-4BED-B97D-AD6D52D9FDD6}" destId="{2169D81F-A24D-4AE6-84C6-96227B38A57E}" srcOrd="1" destOrd="0" parTransId="{F0D38D0A-32CF-4167-94C2-E020D7B4B737}" sibTransId="{DE7CF2EF-A816-4452-BB43-5A274AA9E9BE}"/>
    <dgm:cxn modelId="{467BF8BC-3F4D-624C-A9AD-C537846A508D}" type="presOf" srcId="{40EA1D46-1167-4E64-A6E7-9B38356A2258}" destId="{44109D32-E7A2-2548-AA8F-D99101846D98}" srcOrd="0" destOrd="0" presId="urn:microsoft.com/office/officeart/2005/8/layout/hierarchy1"/>
    <dgm:cxn modelId="{74A67FF1-A184-DB4C-A879-6AA82272072C}" type="presOf" srcId="{2169D81F-A24D-4AE6-84C6-96227B38A57E}" destId="{87ECB18D-6E5A-3849-935E-6C3EB3D27B23}" srcOrd="0" destOrd="0" presId="urn:microsoft.com/office/officeart/2005/8/layout/hierarchy1"/>
    <dgm:cxn modelId="{B2FF8648-BFB8-9149-A293-C54845F38344}" type="presParOf" srcId="{0A8CDF80-1381-5941-907B-7ABC33324C4D}" destId="{F0C7233C-A089-C349-9F6C-D95B47425E0D}" srcOrd="0" destOrd="0" presId="urn:microsoft.com/office/officeart/2005/8/layout/hierarchy1"/>
    <dgm:cxn modelId="{385907D8-413C-7440-9483-33224FEB8512}" type="presParOf" srcId="{F0C7233C-A089-C349-9F6C-D95B47425E0D}" destId="{6A726E76-DE6E-654F-810C-CAC022A99763}" srcOrd="0" destOrd="0" presId="urn:microsoft.com/office/officeart/2005/8/layout/hierarchy1"/>
    <dgm:cxn modelId="{C9337C4D-803A-4D4E-B662-ACC1F4F70DED}" type="presParOf" srcId="{6A726E76-DE6E-654F-810C-CAC022A99763}" destId="{AAB8B3EB-5416-BB48-BAE0-ACF8580BB9D9}" srcOrd="0" destOrd="0" presId="urn:microsoft.com/office/officeart/2005/8/layout/hierarchy1"/>
    <dgm:cxn modelId="{190D3E80-F29A-FF45-BDDC-7BF14DB11075}" type="presParOf" srcId="{6A726E76-DE6E-654F-810C-CAC022A99763}" destId="{44109D32-E7A2-2548-AA8F-D99101846D98}" srcOrd="1" destOrd="0" presId="urn:microsoft.com/office/officeart/2005/8/layout/hierarchy1"/>
    <dgm:cxn modelId="{B473B114-5037-6845-901B-8483C58E05A7}" type="presParOf" srcId="{F0C7233C-A089-C349-9F6C-D95B47425E0D}" destId="{4C7E27E9-8566-C84A-856E-AA2F2417E51D}" srcOrd="1" destOrd="0" presId="urn:microsoft.com/office/officeart/2005/8/layout/hierarchy1"/>
    <dgm:cxn modelId="{EC0DEC10-6CB5-8242-95E8-3B1ECE196E6E}" type="presParOf" srcId="{0A8CDF80-1381-5941-907B-7ABC33324C4D}" destId="{7D0CAE2B-33F2-A244-96D4-F0FCCEC9AACA}" srcOrd="1" destOrd="0" presId="urn:microsoft.com/office/officeart/2005/8/layout/hierarchy1"/>
    <dgm:cxn modelId="{088C8D7F-542D-EC4B-82C8-FB38C8895A37}" type="presParOf" srcId="{7D0CAE2B-33F2-A244-96D4-F0FCCEC9AACA}" destId="{DA4C1B94-D87D-5E4C-A434-AB83941552EF}" srcOrd="0" destOrd="0" presId="urn:microsoft.com/office/officeart/2005/8/layout/hierarchy1"/>
    <dgm:cxn modelId="{06118ED1-58BE-4945-ADE4-1C129E8FD26E}" type="presParOf" srcId="{DA4C1B94-D87D-5E4C-A434-AB83941552EF}" destId="{9F6C57D2-9E7E-8345-8B49-35ECC873F7C2}" srcOrd="0" destOrd="0" presId="urn:microsoft.com/office/officeart/2005/8/layout/hierarchy1"/>
    <dgm:cxn modelId="{4C807325-C9E4-734F-B9BA-D0BAE7627B25}" type="presParOf" srcId="{DA4C1B94-D87D-5E4C-A434-AB83941552EF}" destId="{87ECB18D-6E5A-3849-935E-6C3EB3D27B23}" srcOrd="1" destOrd="0" presId="urn:microsoft.com/office/officeart/2005/8/layout/hierarchy1"/>
    <dgm:cxn modelId="{D636583F-16CA-7C4D-9423-52380152D25A}" type="presParOf" srcId="{7D0CAE2B-33F2-A244-96D4-F0FCCEC9AACA}" destId="{0EF6EB2B-F318-CF4A-8808-653C87AF43D4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2292D50-ED67-4A0D-9D06-FFCAF88EE1CC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1F1806A0-3430-4409-BD22-CAAAC8B72BD0}">
      <dgm:prSet/>
      <dgm:spPr/>
      <dgm:t>
        <a:bodyPr/>
        <a:lstStyle/>
        <a:p>
          <a:r>
            <a:rPr lang="tr-TR"/>
            <a:t>Bu modern toplumlarda yetişen bireyler, geleneksel toplumsal yapılardan farklı olarak duygusal, akrabalık bağlarının olduğu cemaat yapılarından farklı gruplara dahil olurlar.</a:t>
          </a:r>
          <a:endParaRPr lang="en-US"/>
        </a:p>
      </dgm:t>
    </dgm:pt>
    <dgm:pt modelId="{F5AC6C7C-FF77-40ED-AA39-8FE91EC55A3B}" type="parTrans" cxnId="{FDC068A6-E574-4CAA-BA68-69B968427964}">
      <dgm:prSet/>
      <dgm:spPr/>
      <dgm:t>
        <a:bodyPr/>
        <a:lstStyle/>
        <a:p>
          <a:endParaRPr lang="en-US"/>
        </a:p>
      </dgm:t>
    </dgm:pt>
    <dgm:pt modelId="{A2255034-FAA1-4AF5-8C2C-6F530748A391}" type="sibTrans" cxnId="{FDC068A6-E574-4CAA-BA68-69B968427964}">
      <dgm:prSet/>
      <dgm:spPr/>
      <dgm:t>
        <a:bodyPr/>
        <a:lstStyle/>
        <a:p>
          <a:endParaRPr lang="en-US"/>
        </a:p>
      </dgm:t>
    </dgm:pt>
    <dgm:pt modelId="{302CF90A-82EB-4005-B8A3-144EAEE4CCFD}">
      <dgm:prSet/>
      <dgm:spPr/>
      <dgm:t>
        <a:bodyPr/>
        <a:lstStyle/>
        <a:p>
          <a:r>
            <a:rPr lang="tr-TR"/>
            <a:t>Bu dahil olunan gruplar, toplumsal grupların farklı yapılarına tekabül edebilir. </a:t>
          </a:r>
          <a:endParaRPr lang="en-US"/>
        </a:p>
      </dgm:t>
    </dgm:pt>
    <dgm:pt modelId="{5F8C4EEE-C621-4B81-917B-67D82ADCF1D8}" type="parTrans" cxnId="{3E1CEA19-CA4E-4ABE-8656-A37291B28ED9}">
      <dgm:prSet/>
      <dgm:spPr/>
      <dgm:t>
        <a:bodyPr/>
        <a:lstStyle/>
        <a:p>
          <a:endParaRPr lang="en-US"/>
        </a:p>
      </dgm:t>
    </dgm:pt>
    <dgm:pt modelId="{6F991872-F68E-416A-B638-E60CDAD1D0BB}" type="sibTrans" cxnId="{3E1CEA19-CA4E-4ABE-8656-A37291B28ED9}">
      <dgm:prSet/>
      <dgm:spPr/>
      <dgm:t>
        <a:bodyPr/>
        <a:lstStyle/>
        <a:p>
          <a:endParaRPr lang="en-US"/>
        </a:p>
      </dgm:t>
    </dgm:pt>
    <dgm:pt modelId="{058EE1C6-9983-8F4D-869B-8CE94E276E39}" type="pres">
      <dgm:prSet presAssocID="{D2292D50-ED67-4A0D-9D06-FFCAF88EE1CC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30F98065-7E37-F04C-919A-AC85F4D5F4EA}" type="pres">
      <dgm:prSet presAssocID="{1F1806A0-3430-4409-BD22-CAAAC8B72BD0}" presName="hierRoot1" presStyleCnt="0"/>
      <dgm:spPr/>
    </dgm:pt>
    <dgm:pt modelId="{E9BE7E2B-E997-694D-9C5F-65DF4A6F4EB0}" type="pres">
      <dgm:prSet presAssocID="{1F1806A0-3430-4409-BD22-CAAAC8B72BD0}" presName="composite" presStyleCnt="0"/>
      <dgm:spPr/>
    </dgm:pt>
    <dgm:pt modelId="{7C3EEA87-A485-CA42-B7D2-15D1ED569812}" type="pres">
      <dgm:prSet presAssocID="{1F1806A0-3430-4409-BD22-CAAAC8B72BD0}" presName="background" presStyleLbl="node0" presStyleIdx="0" presStyleCnt="2"/>
      <dgm:spPr/>
    </dgm:pt>
    <dgm:pt modelId="{D170EEC6-9B87-F643-BAED-B8C6092AB162}" type="pres">
      <dgm:prSet presAssocID="{1F1806A0-3430-4409-BD22-CAAAC8B72BD0}" presName="text" presStyleLbl="fgAcc0" presStyleIdx="0" presStyleCnt="2">
        <dgm:presLayoutVars>
          <dgm:chPref val="3"/>
        </dgm:presLayoutVars>
      </dgm:prSet>
      <dgm:spPr/>
    </dgm:pt>
    <dgm:pt modelId="{73F51FE0-56E8-F940-BC3A-77C0A0486793}" type="pres">
      <dgm:prSet presAssocID="{1F1806A0-3430-4409-BD22-CAAAC8B72BD0}" presName="hierChild2" presStyleCnt="0"/>
      <dgm:spPr/>
    </dgm:pt>
    <dgm:pt modelId="{5AF71732-DBE2-F047-AB76-C2C9BFBC206A}" type="pres">
      <dgm:prSet presAssocID="{302CF90A-82EB-4005-B8A3-144EAEE4CCFD}" presName="hierRoot1" presStyleCnt="0"/>
      <dgm:spPr/>
    </dgm:pt>
    <dgm:pt modelId="{3B79975D-B856-3246-98F8-DDFEC9F2BAA8}" type="pres">
      <dgm:prSet presAssocID="{302CF90A-82EB-4005-B8A3-144EAEE4CCFD}" presName="composite" presStyleCnt="0"/>
      <dgm:spPr/>
    </dgm:pt>
    <dgm:pt modelId="{92A5C2B5-C21F-4347-8935-84778D55E5D4}" type="pres">
      <dgm:prSet presAssocID="{302CF90A-82EB-4005-B8A3-144EAEE4CCFD}" presName="background" presStyleLbl="node0" presStyleIdx="1" presStyleCnt="2"/>
      <dgm:spPr/>
    </dgm:pt>
    <dgm:pt modelId="{4889862F-B7FA-C945-B430-47EEB70D4FB2}" type="pres">
      <dgm:prSet presAssocID="{302CF90A-82EB-4005-B8A3-144EAEE4CCFD}" presName="text" presStyleLbl="fgAcc0" presStyleIdx="1" presStyleCnt="2">
        <dgm:presLayoutVars>
          <dgm:chPref val="3"/>
        </dgm:presLayoutVars>
      </dgm:prSet>
      <dgm:spPr/>
    </dgm:pt>
    <dgm:pt modelId="{0514CAE8-3ECA-8A47-8516-FAC02243EC24}" type="pres">
      <dgm:prSet presAssocID="{302CF90A-82EB-4005-B8A3-144EAEE4CCFD}" presName="hierChild2" presStyleCnt="0"/>
      <dgm:spPr/>
    </dgm:pt>
  </dgm:ptLst>
  <dgm:cxnLst>
    <dgm:cxn modelId="{3E1CEA19-CA4E-4ABE-8656-A37291B28ED9}" srcId="{D2292D50-ED67-4A0D-9D06-FFCAF88EE1CC}" destId="{302CF90A-82EB-4005-B8A3-144EAEE4CCFD}" srcOrd="1" destOrd="0" parTransId="{5F8C4EEE-C621-4B81-917B-67D82ADCF1D8}" sibTransId="{6F991872-F68E-416A-B638-E60CDAD1D0BB}"/>
    <dgm:cxn modelId="{59F22067-D30D-724B-BBA3-5CB9C2AE11E7}" type="presOf" srcId="{302CF90A-82EB-4005-B8A3-144EAEE4CCFD}" destId="{4889862F-B7FA-C945-B430-47EEB70D4FB2}" srcOrd="0" destOrd="0" presId="urn:microsoft.com/office/officeart/2005/8/layout/hierarchy1"/>
    <dgm:cxn modelId="{FDC068A6-E574-4CAA-BA68-69B968427964}" srcId="{D2292D50-ED67-4A0D-9D06-FFCAF88EE1CC}" destId="{1F1806A0-3430-4409-BD22-CAAAC8B72BD0}" srcOrd="0" destOrd="0" parTransId="{F5AC6C7C-FF77-40ED-AA39-8FE91EC55A3B}" sibTransId="{A2255034-FAA1-4AF5-8C2C-6F530748A391}"/>
    <dgm:cxn modelId="{F394D0C5-6FA9-E443-9CCC-EC2B5324B4F8}" type="presOf" srcId="{1F1806A0-3430-4409-BD22-CAAAC8B72BD0}" destId="{D170EEC6-9B87-F643-BAED-B8C6092AB162}" srcOrd="0" destOrd="0" presId="urn:microsoft.com/office/officeart/2005/8/layout/hierarchy1"/>
    <dgm:cxn modelId="{DEAF9DE5-A781-1649-9F5E-20E6FC55A41F}" type="presOf" srcId="{D2292D50-ED67-4A0D-9D06-FFCAF88EE1CC}" destId="{058EE1C6-9983-8F4D-869B-8CE94E276E39}" srcOrd="0" destOrd="0" presId="urn:microsoft.com/office/officeart/2005/8/layout/hierarchy1"/>
    <dgm:cxn modelId="{34E04716-3B79-584A-9654-D623EE057844}" type="presParOf" srcId="{058EE1C6-9983-8F4D-869B-8CE94E276E39}" destId="{30F98065-7E37-F04C-919A-AC85F4D5F4EA}" srcOrd="0" destOrd="0" presId="urn:microsoft.com/office/officeart/2005/8/layout/hierarchy1"/>
    <dgm:cxn modelId="{55CE1630-5DCE-5245-9E03-9CB5F95C9F7F}" type="presParOf" srcId="{30F98065-7E37-F04C-919A-AC85F4D5F4EA}" destId="{E9BE7E2B-E997-694D-9C5F-65DF4A6F4EB0}" srcOrd="0" destOrd="0" presId="urn:microsoft.com/office/officeart/2005/8/layout/hierarchy1"/>
    <dgm:cxn modelId="{ED1F37C7-DE9C-2D41-A079-4E96B268B903}" type="presParOf" srcId="{E9BE7E2B-E997-694D-9C5F-65DF4A6F4EB0}" destId="{7C3EEA87-A485-CA42-B7D2-15D1ED569812}" srcOrd="0" destOrd="0" presId="urn:microsoft.com/office/officeart/2005/8/layout/hierarchy1"/>
    <dgm:cxn modelId="{5983329A-E84C-C14B-A1A7-F7150177D375}" type="presParOf" srcId="{E9BE7E2B-E997-694D-9C5F-65DF4A6F4EB0}" destId="{D170EEC6-9B87-F643-BAED-B8C6092AB162}" srcOrd="1" destOrd="0" presId="urn:microsoft.com/office/officeart/2005/8/layout/hierarchy1"/>
    <dgm:cxn modelId="{DAF5DB03-E7C3-D247-9364-BC52CB6FEDD3}" type="presParOf" srcId="{30F98065-7E37-F04C-919A-AC85F4D5F4EA}" destId="{73F51FE0-56E8-F940-BC3A-77C0A0486793}" srcOrd="1" destOrd="0" presId="urn:microsoft.com/office/officeart/2005/8/layout/hierarchy1"/>
    <dgm:cxn modelId="{3DBC3475-23D9-3749-A7C0-6E45F24EE8BA}" type="presParOf" srcId="{058EE1C6-9983-8F4D-869B-8CE94E276E39}" destId="{5AF71732-DBE2-F047-AB76-C2C9BFBC206A}" srcOrd="1" destOrd="0" presId="urn:microsoft.com/office/officeart/2005/8/layout/hierarchy1"/>
    <dgm:cxn modelId="{236D63BD-8B03-6B44-877F-CD33171FA80C}" type="presParOf" srcId="{5AF71732-DBE2-F047-AB76-C2C9BFBC206A}" destId="{3B79975D-B856-3246-98F8-DDFEC9F2BAA8}" srcOrd="0" destOrd="0" presId="urn:microsoft.com/office/officeart/2005/8/layout/hierarchy1"/>
    <dgm:cxn modelId="{A98BBBE2-1E8E-0043-99BF-B956BF1ABC7F}" type="presParOf" srcId="{3B79975D-B856-3246-98F8-DDFEC9F2BAA8}" destId="{92A5C2B5-C21F-4347-8935-84778D55E5D4}" srcOrd="0" destOrd="0" presId="urn:microsoft.com/office/officeart/2005/8/layout/hierarchy1"/>
    <dgm:cxn modelId="{C59DF2AD-85AA-8849-B066-B5083B42F0EC}" type="presParOf" srcId="{3B79975D-B856-3246-98F8-DDFEC9F2BAA8}" destId="{4889862F-B7FA-C945-B430-47EEB70D4FB2}" srcOrd="1" destOrd="0" presId="urn:microsoft.com/office/officeart/2005/8/layout/hierarchy1"/>
    <dgm:cxn modelId="{495D5600-A2DF-6E42-9320-CA888C5EE401}" type="presParOf" srcId="{5AF71732-DBE2-F047-AB76-C2C9BFBC206A}" destId="{0514CAE8-3ECA-8A47-8516-FAC02243EC24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BFFD0F1-2914-4635-B37A-BE5E32D22966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052DC518-E1AB-4AA9-A427-4BA10BE036E2}">
      <dgm:prSet/>
      <dgm:spPr/>
      <dgm:t>
        <a:bodyPr/>
        <a:lstStyle/>
        <a:p>
          <a:r>
            <a:rPr lang="tr-TR"/>
            <a:t>Farklı toplumsal yapılara temas eden birey farklı kimliksel öğeleri edinir. </a:t>
          </a:r>
          <a:endParaRPr lang="en-US"/>
        </a:p>
      </dgm:t>
    </dgm:pt>
    <dgm:pt modelId="{36438532-BF27-4AA5-98D5-C60C39757CD4}" type="parTrans" cxnId="{4FC887BA-00FF-48A8-8265-A15D04CCB239}">
      <dgm:prSet/>
      <dgm:spPr/>
      <dgm:t>
        <a:bodyPr/>
        <a:lstStyle/>
        <a:p>
          <a:endParaRPr lang="en-US"/>
        </a:p>
      </dgm:t>
    </dgm:pt>
    <dgm:pt modelId="{751DFD1F-B4AA-4655-B56B-CF0BCADA24F3}" type="sibTrans" cxnId="{4FC887BA-00FF-48A8-8265-A15D04CCB239}">
      <dgm:prSet/>
      <dgm:spPr/>
      <dgm:t>
        <a:bodyPr/>
        <a:lstStyle/>
        <a:p>
          <a:endParaRPr lang="en-US"/>
        </a:p>
      </dgm:t>
    </dgm:pt>
    <dgm:pt modelId="{040CAEA2-ED4E-4A9E-88BB-398D92434F47}">
      <dgm:prSet/>
      <dgm:spPr/>
      <dgm:t>
        <a:bodyPr/>
        <a:lstStyle/>
        <a:p>
          <a:r>
            <a:rPr lang="tr-TR"/>
            <a:t>Başka bir ifadeyle o gruplar tarafından kültürlenir.</a:t>
          </a:r>
          <a:endParaRPr lang="en-US"/>
        </a:p>
      </dgm:t>
    </dgm:pt>
    <dgm:pt modelId="{368FC7B2-9213-4EA7-898D-F2CEA4858D6E}" type="parTrans" cxnId="{520B7B13-67A6-422D-8C51-90940DDCBBC1}">
      <dgm:prSet/>
      <dgm:spPr/>
      <dgm:t>
        <a:bodyPr/>
        <a:lstStyle/>
        <a:p>
          <a:endParaRPr lang="en-US"/>
        </a:p>
      </dgm:t>
    </dgm:pt>
    <dgm:pt modelId="{063DC35B-2C94-4DB7-93E2-BBFD33472A34}" type="sibTrans" cxnId="{520B7B13-67A6-422D-8C51-90940DDCBBC1}">
      <dgm:prSet/>
      <dgm:spPr/>
      <dgm:t>
        <a:bodyPr/>
        <a:lstStyle/>
        <a:p>
          <a:endParaRPr lang="en-US"/>
        </a:p>
      </dgm:t>
    </dgm:pt>
    <dgm:pt modelId="{A40D1B96-FA23-4206-B11B-0A6102442501}">
      <dgm:prSet/>
      <dgm:spPr/>
      <dgm:t>
        <a:bodyPr/>
        <a:lstStyle/>
        <a:p>
          <a:r>
            <a:rPr lang="tr-TR"/>
            <a:t>Bu sayede birey, ailesiyle olan yakınlığı ve onların kültürleme süreciyle de etkileşimli olarak ve aldığı eğitimle kendi özgül kimliğini oluşturur.</a:t>
          </a:r>
          <a:endParaRPr lang="en-US"/>
        </a:p>
      </dgm:t>
    </dgm:pt>
    <dgm:pt modelId="{FC14AD02-08C5-4FF8-9562-B272A50941F2}" type="parTrans" cxnId="{FAB87685-7AF5-4124-8AC2-93619CA0028B}">
      <dgm:prSet/>
      <dgm:spPr/>
      <dgm:t>
        <a:bodyPr/>
        <a:lstStyle/>
        <a:p>
          <a:endParaRPr lang="en-US"/>
        </a:p>
      </dgm:t>
    </dgm:pt>
    <dgm:pt modelId="{677A745F-14F3-4A6B-8C78-34A94A759E96}" type="sibTrans" cxnId="{FAB87685-7AF5-4124-8AC2-93619CA0028B}">
      <dgm:prSet/>
      <dgm:spPr/>
      <dgm:t>
        <a:bodyPr/>
        <a:lstStyle/>
        <a:p>
          <a:endParaRPr lang="en-US"/>
        </a:p>
      </dgm:t>
    </dgm:pt>
    <dgm:pt modelId="{1C7566E2-EEA9-FE44-8F1A-4661A5D85DA0}" type="pres">
      <dgm:prSet presAssocID="{8BFFD0F1-2914-4635-B37A-BE5E32D22966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5C28F087-D4EA-EA46-AC3B-AA00CDEFC08E}" type="pres">
      <dgm:prSet presAssocID="{052DC518-E1AB-4AA9-A427-4BA10BE036E2}" presName="hierRoot1" presStyleCnt="0"/>
      <dgm:spPr/>
    </dgm:pt>
    <dgm:pt modelId="{4261420C-3847-B244-8708-40BF0BF73F3E}" type="pres">
      <dgm:prSet presAssocID="{052DC518-E1AB-4AA9-A427-4BA10BE036E2}" presName="composite" presStyleCnt="0"/>
      <dgm:spPr/>
    </dgm:pt>
    <dgm:pt modelId="{A5AC6BE2-3D2B-E642-B341-430C10222503}" type="pres">
      <dgm:prSet presAssocID="{052DC518-E1AB-4AA9-A427-4BA10BE036E2}" presName="background" presStyleLbl="node0" presStyleIdx="0" presStyleCnt="3"/>
      <dgm:spPr/>
    </dgm:pt>
    <dgm:pt modelId="{91F3BB5C-9EC9-9D45-95E1-9A0ABF2706B2}" type="pres">
      <dgm:prSet presAssocID="{052DC518-E1AB-4AA9-A427-4BA10BE036E2}" presName="text" presStyleLbl="fgAcc0" presStyleIdx="0" presStyleCnt="3">
        <dgm:presLayoutVars>
          <dgm:chPref val="3"/>
        </dgm:presLayoutVars>
      </dgm:prSet>
      <dgm:spPr/>
    </dgm:pt>
    <dgm:pt modelId="{92E08630-59AB-6749-B5DE-2063B0E2E37F}" type="pres">
      <dgm:prSet presAssocID="{052DC518-E1AB-4AA9-A427-4BA10BE036E2}" presName="hierChild2" presStyleCnt="0"/>
      <dgm:spPr/>
    </dgm:pt>
    <dgm:pt modelId="{CADB351B-75C6-1342-9BF3-A4B66FCB4AD6}" type="pres">
      <dgm:prSet presAssocID="{040CAEA2-ED4E-4A9E-88BB-398D92434F47}" presName="hierRoot1" presStyleCnt="0"/>
      <dgm:spPr/>
    </dgm:pt>
    <dgm:pt modelId="{474FE78D-3AAA-BA48-B208-6DCE1ED27263}" type="pres">
      <dgm:prSet presAssocID="{040CAEA2-ED4E-4A9E-88BB-398D92434F47}" presName="composite" presStyleCnt="0"/>
      <dgm:spPr/>
    </dgm:pt>
    <dgm:pt modelId="{580E9738-2079-A54E-B6B6-9D82D3103F1C}" type="pres">
      <dgm:prSet presAssocID="{040CAEA2-ED4E-4A9E-88BB-398D92434F47}" presName="background" presStyleLbl="node0" presStyleIdx="1" presStyleCnt="3"/>
      <dgm:spPr/>
    </dgm:pt>
    <dgm:pt modelId="{9833A4BF-2622-0E4E-9DC4-3F553A556B42}" type="pres">
      <dgm:prSet presAssocID="{040CAEA2-ED4E-4A9E-88BB-398D92434F47}" presName="text" presStyleLbl="fgAcc0" presStyleIdx="1" presStyleCnt="3">
        <dgm:presLayoutVars>
          <dgm:chPref val="3"/>
        </dgm:presLayoutVars>
      </dgm:prSet>
      <dgm:spPr/>
    </dgm:pt>
    <dgm:pt modelId="{689FFF3A-3991-1C46-8134-F78C73CC40D4}" type="pres">
      <dgm:prSet presAssocID="{040CAEA2-ED4E-4A9E-88BB-398D92434F47}" presName="hierChild2" presStyleCnt="0"/>
      <dgm:spPr/>
    </dgm:pt>
    <dgm:pt modelId="{B7AF8F1A-F91D-CE48-ABA0-F2A3E25F3466}" type="pres">
      <dgm:prSet presAssocID="{A40D1B96-FA23-4206-B11B-0A6102442501}" presName="hierRoot1" presStyleCnt="0"/>
      <dgm:spPr/>
    </dgm:pt>
    <dgm:pt modelId="{6E47BDFE-29ED-5D48-B4BF-4098EBA6DF63}" type="pres">
      <dgm:prSet presAssocID="{A40D1B96-FA23-4206-B11B-0A6102442501}" presName="composite" presStyleCnt="0"/>
      <dgm:spPr/>
    </dgm:pt>
    <dgm:pt modelId="{FADD05F5-3013-2448-944D-C35CEAC94954}" type="pres">
      <dgm:prSet presAssocID="{A40D1B96-FA23-4206-B11B-0A6102442501}" presName="background" presStyleLbl="node0" presStyleIdx="2" presStyleCnt="3"/>
      <dgm:spPr/>
    </dgm:pt>
    <dgm:pt modelId="{DFB02F45-A030-0B47-8E92-937B22B67D65}" type="pres">
      <dgm:prSet presAssocID="{A40D1B96-FA23-4206-B11B-0A6102442501}" presName="text" presStyleLbl="fgAcc0" presStyleIdx="2" presStyleCnt="3">
        <dgm:presLayoutVars>
          <dgm:chPref val="3"/>
        </dgm:presLayoutVars>
      </dgm:prSet>
      <dgm:spPr/>
    </dgm:pt>
    <dgm:pt modelId="{068F2538-3B8A-0E4D-8224-9F8AB7BFEBFE}" type="pres">
      <dgm:prSet presAssocID="{A40D1B96-FA23-4206-B11B-0A6102442501}" presName="hierChild2" presStyleCnt="0"/>
      <dgm:spPr/>
    </dgm:pt>
  </dgm:ptLst>
  <dgm:cxnLst>
    <dgm:cxn modelId="{520B7B13-67A6-422D-8C51-90940DDCBBC1}" srcId="{8BFFD0F1-2914-4635-B37A-BE5E32D22966}" destId="{040CAEA2-ED4E-4A9E-88BB-398D92434F47}" srcOrd="1" destOrd="0" parTransId="{368FC7B2-9213-4EA7-898D-F2CEA4858D6E}" sibTransId="{063DC35B-2C94-4DB7-93E2-BBFD33472A34}"/>
    <dgm:cxn modelId="{34754834-CDE7-584E-B586-B20BB92AB281}" type="presOf" srcId="{A40D1B96-FA23-4206-B11B-0A6102442501}" destId="{DFB02F45-A030-0B47-8E92-937B22B67D65}" srcOrd="0" destOrd="0" presId="urn:microsoft.com/office/officeart/2005/8/layout/hierarchy1"/>
    <dgm:cxn modelId="{8BB9AA3B-29D9-4F4A-84F1-ED800F610129}" type="presOf" srcId="{052DC518-E1AB-4AA9-A427-4BA10BE036E2}" destId="{91F3BB5C-9EC9-9D45-95E1-9A0ABF2706B2}" srcOrd="0" destOrd="0" presId="urn:microsoft.com/office/officeart/2005/8/layout/hierarchy1"/>
    <dgm:cxn modelId="{69CD1A4B-BAE2-504C-8F0E-84849A77B9E1}" type="presOf" srcId="{040CAEA2-ED4E-4A9E-88BB-398D92434F47}" destId="{9833A4BF-2622-0E4E-9DC4-3F553A556B42}" srcOrd="0" destOrd="0" presId="urn:microsoft.com/office/officeart/2005/8/layout/hierarchy1"/>
    <dgm:cxn modelId="{0694D158-840C-4A4B-98F5-BE3C9238C71D}" type="presOf" srcId="{8BFFD0F1-2914-4635-B37A-BE5E32D22966}" destId="{1C7566E2-EEA9-FE44-8F1A-4661A5D85DA0}" srcOrd="0" destOrd="0" presId="urn:microsoft.com/office/officeart/2005/8/layout/hierarchy1"/>
    <dgm:cxn modelId="{FAB87685-7AF5-4124-8AC2-93619CA0028B}" srcId="{8BFFD0F1-2914-4635-B37A-BE5E32D22966}" destId="{A40D1B96-FA23-4206-B11B-0A6102442501}" srcOrd="2" destOrd="0" parTransId="{FC14AD02-08C5-4FF8-9562-B272A50941F2}" sibTransId="{677A745F-14F3-4A6B-8C78-34A94A759E96}"/>
    <dgm:cxn modelId="{4FC887BA-00FF-48A8-8265-A15D04CCB239}" srcId="{8BFFD0F1-2914-4635-B37A-BE5E32D22966}" destId="{052DC518-E1AB-4AA9-A427-4BA10BE036E2}" srcOrd="0" destOrd="0" parTransId="{36438532-BF27-4AA5-98D5-C60C39757CD4}" sibTransId="{751DFD1F-B4AA-4655-B56B-CF0BCADA24F3}"/>
    <dgm:cxn modelId="{9AE2DCB0-ECEA-A24D-AFA0-6BA33F28751C}" type="presParOf" srcId="{1C7566E2-EEA9-FE44-8F1A-4661A5D85DA0}" destId="{5C28F087-D4EA-EA46-AC3B-AA00CDEFC08E}" srcOrd="0" destOrd="0" presId="urn:microsoft.com/office/officeart/2005/8/layout/hierarchy1"/>
    <dgm:cxn modelId="{A9C92D1B-10F7-AB44-BF29-62A6B5398828}" type="presParOf" srcId="{5C28F087-D4EA-EA46-AC3B-AA00CDEFC08E}" destId="{4261420C-3847-B244-8708-40BF0BF73F3E}" srcOrd="0" destOrd="0" presId="urn:microsoft.com/office/officeart/2005/8/layout/hierarchy1"/>
    <dgm:cxn modelId="{A2C22508-F595-C54A-8150-842EAA7DA530}" type="presParOf" srcId="{4261420C-3847-B244-8708-40BF0BF73F3E}" destId="{A5AC6BE2-3D2B-E642-B341-430C10222503}" srcOrd="0" destOrd="0" presId="urn:microsoft.com/office/officeart/2005/8/layout/hierarchy1"/>
    <dgm:cxn modelId="{3A8145DA-58E1-EB48-8428-D0153478D23F}" type="presParOf" srcId="{4261420C-3847-B244-8708-40BF0BF73F3E}" destId="{91F3BB5C-9EC9-9D45-95E1-9A0ABF2706B2}" srcOrd="1" destOrd="0" presId="urn:microsoft.com/office/officeart/2005/8/layout/hierarchy1"/>
    <dgm:cxn modelId="{D294E59C-EAD4-C742-8E43-312B344A35C9}" type="presParOf" srcId="{5C28F087-D4EA-EA46-AC3B-AA00CDEFC08E}" destId="{92E08630-59AB-6749-B5DE-2063B0E2E37F}" srcOrd="1" destOrd="0" presId="urn:microsoft.com/office/officeart/2005/8/layout/hierarchy1"/>
    <dgm:cxn modelId="{971D7A33-17EA-A043-9FEC-C8138A87A0ED}" type="presParOf" srcId="{1C7566E2-EEA9-FE44-8F1A-4661A5D85DA0}" destId="{CADB351B-75C6-1342-9BF3-A4B66FCB4AD6}" srcOrd="1" destOrd="0" presId="urn:microsoft.com/office/officeart/2005/8/layout/hierarchy1"/>
    <dgm:cxn modelId="{CA86B437-713C-E54E-B3E7-3170F643FF7A}" type="presParOf" srcId="{CADB351B-75C6-1342-9BF3-A4B66FCB4AD6}" destId="{474FE78D-3AAA-BA48-B208-6DCE1ED27263}" srcOrd="0" destOrd="0" presId="urn:microsoft.com/office/officeart/2005/8/layout/hierarchy1"/>
    <dgm:cxn modelId="{FC93FC3B-E6E1-C74C-B51B-C51D80A6DECD}" type="presParOf" srcId="{474FE78D-3AAA-BA48-B208-6DCE1ED27263}" destId="{580E9738-2079-A54E-B6B6-9D82D3103F1C}" srcOrd="0" destOrd="0" presId="urn:microsoft.com/office/officeart/2005/8/layout/hierarchy1"/>
    <dgm:cxn modelId="{9C9ED320-B26B-0145-9C05-6B69696F02CD}" type="presParOf" srcId="{474FE78D-3AAA-BA48-B208-6DCE1ED27263}" destId="{9833A4BF-2622-0E4E-9DC4-3F553A556B42}" srcOrd="1" destOrd="0" presId="urn:microsoft.com/office/officeart/2005/8/layout/hierarchy1"/>
    <dgm:cxn modelId="{92D165FC-CAF8-B04D-9DA8-00C857028361}" type="presParOf" srcId="{CADB351B-75C6-1342-9BF3-A4B66FCB4AD6}" destId="{689FFF3A-3991-1C46-8134-F78C73CC40D4}" srcOrd="1" destOrd="0" presId="urn:microsoft.com/office/officeart/2005/8/layout/hierarchy1"/>
    <dgm:cxn modelId="{7C62D17F-2431-9845-B062-147F5422066F}" type="presParOf" srcId="{1C7566E2-EEA9-FE44-8F1A-4661A5D85DA0}" destId="{B7AF8F1A-F91D-CE48-ABA0-F2A3E25F3466}" srcOrd="2" destOrd="0" presId="urn:microsoft.com/office/officeart/2005/8/layout/hierarchy1"/>
    <dgm:cxn modelId="{880F5629-392E-AD4E-AE66-EEAA7E745B86}" type="presParOf" srcId="{B7AF8F1A-F91D-CE48-ABA0-F2A3E25F3466}" destId="{6E47BDFE-29ED-5D48-B4BF-4098EBA6DF63}" srcOrd="0" destOrd="0" presId="urn:microsoft.com/office/officeart/2005/8/layout/hierarchy1"/>
    <dgm:cxn modelId="{AE5474AC-396F-E44F-8AD6-3D6DF4E1AEE2}" type="presParOf" srcId="{6E47BDFE-29ED-5D48-B4BF-4098EBA6DF63}" destId="{FADD05F5-3013-2448-944D-C35CEAC94954}" srcOrd="0" destOrd="0" presId="urn:microsoft.com/office/officeart/2005/8/layout/hierarchy1"/>
    <dgm:cxn modelId="{9F5A9086-234A-964B-8B52-35CAF1DFAB2C}" type="presParOf" srcId="{6E47BDFE-29ED-5D48-B4BF-4098EBA6DF63}" destId="{DFB02F45-A030-0B47-8E92-937B22B67D65}" srcOrd="1" destOrd="0" presId="urn:microsoft.com/office/officeart/2005/8/layout/hierarchy1"/>
    <dgm:cxn modelId="{6DA138FD-725A-8341-A872-303CC65FB83C}" type="presParOf" srcId="{B7AF8F1A-F91D-CE48-ABA0-F2A3E25F3466}" destId="{068F2538-3B8A-0E4D-8224-9F8AB7BFEBFE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193A95C-B2DE-4082-BC49-DA720671B9E5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37F243EB-4B38-47BF-8B84-819457F42311}">
      <dgm:prSet/>
      <dgm:spPr/>
      <dgm:t>
        <a:bodyPr/>
        <a:lstStyle/>
        <a:p>
          <a:r>
            <a:rPr lang="tr-TR"/>
            <a:t>Bu bakımdan formel eğitim modern toplumlarda önemli bir yer kaplar.</a:t>
          </a:r>
          <a:endParaRPr lang="en-US"/>
        </a:p>
      </dgm:t>
    </dgm:pt>
    <dgm:pt modelId="{5576AF76-6A23-4B39-9DDF-1A06532AFC35}" type="parTrans" cxnId="{3E2CB485-0588-4B2D-9BE1-86E5312DB894}">
      <dgm:prSet/>
      <dgm:spPr/>
      <dgm:t>
        <a:bodyPr/>
        <a:lstStyle/>
        <a:p>
          <a:endParaRPr lang="en-US"/>
        </a:p>
      </dgm:t>
    </dgm:pt>
    <dgm:pt modelId="{0C4F1DC7-5DD6-4DE4-A402-FF3129740C41}" type="sibTrans" cxnId="{3E2CB485-0588-4B2D-9BE1-86E5312DB894}">
      <dgm:prSet/>
      <dgm:spPr/>
      <dgm:t>
        <a:bodyPr/>
        <a:lstStyle/>
        <a:p>
          <a:endParaRPr lang="en-US"/>
        </a:p>
      </dgm:t>
    </dgm:pt>
    <dgm:pt modelId="{53537109-FDFF-4514-8845-99041DA28708}">
      <dgm:prSet/>
      <dgm:spPr/>
      <dgm:t>
        <a:bodyPr/>
        <a:lstStyle/>
        <a:p>
          <a:r>
            <a:rPr lang="tr-TR"/>
            <a:t>Formel eğitim süreciyle bireysel kimlik oluşturulurken, aslında bireyin en büyük bağının devlet ve sistem ile kurulması sağlanır.</a:t>
          </a:r>
          <a:endParaRPr lang="en-US"/>
        </a:p>
      </dgm:t>
    </dgm:pt>
    <dgm:pt modelId="{052AE22D-8EB9-46FD-8AC0-EDBC74FB7623}" type="parTrans" cxnId="{2EB6741C-BCDA-491C-ABC3-18755159C7B3}">
      <dgm:prSet/>
      <dgm:spPr/>
      <dgm:t>
        <a:bodyPr/>
        <a:lstStyle/>
        <a:p>
          <a:endParaRPr lang="en-US"/>
        </a:p>
      </dgm:t>
    </dgm:pt>
    <dgm:pt modelId="{7E89D8F9-09E9-466B-8A81-52CD48DB9EB1}" type="sibTrans" cxnId="{2EB6741C-BCDA-491C-ABC3-18755159C7B3}">
      <dgm:prSet/>
      <dgm:spPr/>
      <dgm:t>
        <a:bodyPr/>
        <a:lstStyle/>
        <a:p>
          <a:endParaRPr lang="en-US"/>
        </a:p>
      </dgm:t>
    </dgm:pt>
    <dgm:pt modelId="{0E60A360-6233-C945-AD5E-D2B0BFA3CD8A}" type="pres">
      <dgm:prSet presAssocID="{7193A95C-B2DE-4082-BC49-DA720671B9E5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447FE156-BFF6-0140-9426-D43CE53F21AB}" type="pres">
      <dgm:prSet presAssocID="{37F243EB-4B38-47BF-8B84-819457F42311}" presName="hierRoot1" presStyleCnt="0"/>
      <dgm:spPr/>
    </dgm:pt>
    <dgm:pt modelId="{22C51C37-EF14-7541-A993-6A8E2BAC36E5}" type="pres">
      <dgm:prSet presAssocID="{37F243EB-4B38-47BF-8B84-819457F42311}" presName="composite" presStyleCnt="0"/>
      <dgm:spPr/>
    </dgm:pt>
    <dgm:pt modelId="{0B5E33F1-5B05-B74A-A517-1F4A4D1D5914}" type="pres">
      <dgm:prSet presAssocID="{37F243EB-4B38-47BF-8B84-819457F42311}" presName="background" presStyleLbl="node0" presStyleIdx="0" presStyleCnt="2"/>
      <dgm:spPr/>
    </dgm:pt>
    <dgm:pt modelId="{24EEADDF-B417-554D-AD7D-A1AA75A7865C}" type="pres">
      <dgm:prSet presAssocID="{37F243EB-4B38-47BF-8B84-819457F42311}" presName="text" presStyleLbl="fgAcc0" presStyleIdx="0" presStyleCnt="2">
        <dgm:presLayoutVars>
          <dgm:chPref val="3"/>
        </dgm:presLayoutVars>
      </dgm:prSet>
      <dgm:spPr/>
    </dgm:pt>
    <dgm:pt modelId="{FDA560AE-932D-6C47-BB45-4FD37227EAD5}" type="pres">
      <dgm:prSet presAssocID="{37F243EB-4B38-47BF-8B84-819457F42311}" presName="hierChild2" presStyleCnt="0"/>
      <dgm:spPr/>
    </dgm:pt>
    <dgm:pt modelId="{9F51D04A-DE17-4B41-88E9-DFCC8E20486C}" type="pres">
      <dgm:prSet presAssocID="{53537109-FDFF-4514-8845-99041DA28708}" presName="hierRoot1" presStyleCnt="0"/>
      <dgm:spPr/>
    </dgm:pt>
    <dgm:pt modelId="{D340281A-D00B-D548-930D-D447540858FE}" type="pres">
      <dgm:prSet presAssocID="{53537109-FDFF-4514-8845-99041DA28708}" presName="composite" presStyleCnt="0"/>
      <dgm:spPr/>
    </dgm:pt>
    <dgm:pt modelId="{61524CAD-5015-E14D-BEE9-8C7A61F9F476}" type="pres">
      <dgm:prSet presAssocID="{53537109-FDFF-4514-8845-99041DA28708}" presName="background" presStyleLbl="node0" presStyleIdx="1" presStyleCnt="2"/>
      <dgm:spPr/>
    </dgm:pt>
    <dgm:pt modelId="{A1357069-631C-6842-BE7F-B6D895F622BA}" type="pres">
      <dgm:prSet presAssocID="{53537109-FDFF-4514-8845-99041DA28708}" presName="text" presStyleLbl="fgAcc0" presStyleIdx="1" presStyleCnt="2">
        <dgm:presLayoutVars>
          <dgm:chPref val="3"/>
        </dgm:presLayoutVars>
      </dgm:prSet>
      <dgm:spPr/>
    </dgm:pt>
    <dgm:pt modelId="{8DF40CCA-B3FD-B74E-BE69-5CB84C4C73AF}" type="pres">
      <dgm:prSet presAssocID="{53537109-FDFF-4514-8845-99041DA28708}" presName="hierChild2" presStyleCnt="0"/>
      <dgm:spPr/>
    </dgm:pt>
  </dgm:ptLst>
  <dgm:cxnLst>
    <dgm:cxn modelId="{2EB6741C-BCDA-491C-ABC3-18755159C7B3}" srcId="{7193A95C-B2DE-4082-BC49-DA720671B9E5}" destId="{53537109-FDFF-4514-8845-99041DA28708}" srcOrd="1" destOrd="0" parTransId="{052AE22D-8EB9-46FD-8AC0-EDBC74FB7623}" sibTransId="{7E89D8F9-09E9-466B-8A81-52CD48DB9EB1}"/>
    <dgm:cxn modelId="{4B76A636-F543-0049-A059-2AECBF3D2587}" type="presOf" srcId="{7193A95C-B2DE-4082-BC49-DA720671B9E5}" destId="{0E60A360-6233-C945-AD5E-D2B0BFA3CD8A}" srcOrd="0" destOrd="0" presId="urn:microsoft.com/office/officeart/2005/8/layout/hierarchy1"/>
    <dgm:cxn modelId="{3E2CB485-0588-4B2D-9BE1-86E5312DB894}" srcId="{7193A95C-B2DE-4082-BC49-DA720671B9E5}" destId="{37F243EB-4B38-47BF-8B84-819457F42311}" srcOrd="0" destOrd="0" parTransId="{5576AF76-6A23-4B39-9DDF-1A06532AFC35}" sibTransId="{0C4F1DC7-5DD6-4DE4-A402-FF3129740C41}"/>
    <dgm:cxn modelId="{BB9A67B0-E172-294F-A4A4-66EC62D186F7}" type="presOf" srcId="{37F243EB-4B38-47BF-8B84-819457F42311}" destId="{24EEADDF-B417-554D-AD7D-A1AA75A7865C}" srcOrd="0" destOrd="0" presId="urn:microsoft.com/office/officeart/2005/8/layout/hierarchy1"/>
    <dgm:cxn modelId="{9393E5E9-013A-EA49-87B3-3F0AC65D5B5F}" type="presOf" srcId="{53537109-FDFF-4514-8845-99041DA28708}" destId="{A1357069-631C-6842-BE7F-B6D895F622BA}" srcOrd="0" destOrd="0" presId="urn:microsoft.com/office/officeart/2005/8/layout/hierarchy1"/>
    <dgm:cxn modelId="{95934E3A-4FFB-8A47-94D4-71635407C9CD}" type="presParOf" srcId="{0E60A360-6233-C945-AD5E-D2B0BFA3CD8A}" destId="{447FE156-BFF6-0140-9426-D43CE53F21AB}" srcOrd="0" destOrd="0" presId="urn:microsoft.com/office/officeart/2005/8/layout/hierarchy1"/>
    <dgm:cxn modelId="{E77943ED-566E-DB4C-9F09-51DA9A78B1A5}" type="presParOf" srcId="{447FE156-BFF6-0140-9426-D43CE53F21AB}" destId="{22C51C37-EF14-7541-A993-6A8E2BAC36E5}" srcOrd="0" destOrd="0" presId="urn:microsoft.com/office/officeart/2005/8/layout/hierarchy1"/>
    <dgm:cxn modelId="{C2D9E814-ABD4-CA46-8465-9206C9C43088}" type="presParOf" srcId="{22C51C37-EF14-7541-A993-6A8E2BAC36E5}" destId="{0B5E33F1-5B05-B74A-A517-1F4A4D1D5914}" srcOrd="0" destOrd="0" presId="urn:microsoft.com/office/officeart/2005/8/layout/hierarchy1"/>
    <dgm:cxn modelId="{2FF45400-2FEE-5640-8D66-1AC0928D21C9}" type="presParOf" srcId="{22C51C37-EF14-7541-A993-6A8E2BAC36E5}" destId="{24EEADDF-B417-554D-AD7D-A1AA75A7865C}" srcOrd="1" destOrd="0" presId="urn:microsoft.com/office/officeart/2005/8/layout/hierarchy1"/>
    <dgm:cxn modelId="{0808086E-F510-5D4D-B254-97DD2BB5FD55}" type="presParOf" srcId="{447FE156-BFF6-0140-9426-D43CE53F21AB}" destId="{FDA560AE-932D-6C47-BB45-4FD37227EAD5}" srcOrd="1" destOrd="0" presId="urn:microsoft.com/office/officeart/2005/8/layout/hierarchy1"/>
    <dgm:cxn modelId="{C92BA121-6D27-0F4A-8A3B-C2B1868C30BE}" type="presParOf" srcId="{0E60A360-6233-C945-AD5E-D2B0BFA3CD8A}" destId="{9F51D04A-DE17-4B41-88E9-DFCC8E20486C}" srcOrd="1" destOrd="0" presId="urn:microsoft.com/office/officeart/2005/8/layout/hierarchy1"/>
    <dgm:cxn modelId="{15420A38-BCC2-C041-AC75-232D61225BFA}" type="presParOf" srcId="{9F51D04A-DE17-4B41-88E9-DFCC8E20486C}" destId="{D340281A-D00B-D548-930D-D447540858FE}" srcOrd="0" destOrd="0" presId="urn:microsoft.com/office/officeart/2005/8/layout/hierarchy1"/>
    <dgm:cxn modelId="{2AB281E4-950D-CF45-9B61-0328890C5735}" type="presParOf" srcId="{D340281A-D00B-D548-930D-D447540858FE}" destId="{61524CAD-5015-E14D-BEE9-8C7A61F9F476}" srcOrd="0" destOrd="0" presId="urn:microsoft.com/office/officeart/2005/8/layout/hierarchy1"/>
    <dgm:cxn modelId="{59834B26-E4CE-EC4C-9551-13047DE528B6}" type="presParOf" srcId="{D340281A-D00B-D548-930D-D447540858FE}" destId="{A1357069-631C-6842-BE7F-B6D895F622BA}" srcOrd="1" destOrd="0" presId="urn:microsoft.com/office/officeart/2005/8/layout/hierarchy1"/>
    <dgm:cxn modelId="{A70D8492-3522-FD43-9EEF-1F40021ACE3E}" type="presParOf" srcId="{9F51D04A-DE17-4B41-88E9-DFCC8E20486C}" destId="{8DF40CCA-B3FD-B74E-BE69-5CB84C4C73AF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513A7E6-E03C-463C-B303-A1B59B921190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21BF70F2-426F-4F46-8319-DB43DBC1E655}">
      <dgm:prSet/>
      <dgm:spPr/>
      <dgm:t>
        <a:bodyPr/>
        <a:lstStyle/>
        <a:p>
          <a:r>
            <a:rPr lang="tr-TR"/>
            <a:t>Bireysel kimlik, toplumsal koşullar içerisinde bireyin özerk alanı olarak düşünülebilir.</a:t>
          </a:r>
          <a:endParaRPr lang="en-US"/>
        </a:p>
      </dgm:t>
    </dgm:pt>
    <dgm:pt modelId="{D1137BB7-9782-4671-AF20-F4D34E27AE41}" type="parTrans" cxnId="{53103EFD-75FE-49A6-927A-DEBC604923FD}">
      <dgm:prSet/>
      <dgm:spPr/>
      <dgm:t>
        <a:bodyPr/>
        <a:lstStyle/>
        <a:p>
          <a:endParaRPr lang="en-US"/>
        </a:p>
      </dgm:t>
    </dgm:pt>
    <dgm:pt modelId="{A07B7CFA-6AD4-4588-9C40-D899376327D1}" type="sibTrans" cxnId="{53103EFD-75FE-49A6-927A-DEBC604923FD}">
      <dgm:prSet/>
      <dgm:spPr/>
      <dgm:t>
        <a:bodyPr/>
        <a:lstStyle/>
        <a:p>
          <a:endParaRPr lang="en-US"/>
        </a:p>
      </dgm:t>
    </dgm:pt>
    <dgm:pt modelId="{835E5C1B-1AE7-4410-AA73-D5E1B19152D2}">
      <dgm:prSet/>
      <dgm:spPr/>
      <dgm:t>
        <a:bodyPr/>
        <a:lstStyle/>
        <a:p>
          <a:r>
            <a:rPr lang="tr-TR"/>
            <a:t>Bu bakımdan modern cemaat yapılarında yeni hareketlerin örgütlendiklerini görmek mümkündür.</a:t>
          </a:r>
          <a:endParaRPr lang="en-US"/>
        </a:p>
      </dgm:t>
    </dgm:pt>
    <dgm:pt modelId="{DDB5E4B5-673A-4E2A-8EA7-BFC33FB7E716}" type="parTrans" cxnId="{69F1C353-9308-494C-8770-D3D0325E2B37}">
      <dgm:prSet/>
      <dgm:spPr/>
      <dgm:t>
        <a:bodyPr/>
        <a:lstStyle/>
        <a:p>
          <a:endParaRPr lang="en-US"/>
        </a:p>
      </dgm:t>
    </dgm:pt>
    <dgm:pt modelId="{4728E1D2-CC5E-43FD-AF90-D37261C3E418}" type="sibTrans" cxnId="{69F1C353-9308-494C-8770-D3D0325E2B37}">
      <dgm:prSet/>
      <dgm:spPr/>
      <dgm:t>
        <a:bodyPr/>
        <a:lstStyle/>
        <a:p>
          <a:endParaRPr lang="en-US"/>
        </a:p>
      </dgm:t>
    </dgm:pt>
    <dgm:pt modelId="{5EC76432-E25E-1243-B0CB-1E40E316A028}" type="pres">
      <dgm:prSet presAssocID="{E513A7E6-E03C-463C-B303-A1B59B921190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6C260E5D-0ABB-2649-ACF5-8478992F7328}" type="pres">
      <dgm:prSet presAssocID="{21BF70F2-426F-4F46-8319-DB43DBC1E655}" presName="hierRoot1" presStyleCnt="0"/>
      <dgm:spPr/>
    </dgm:pt>
    <dgm:pt modelId="{CE94FF6D-C61E-3E46-BC34-47A43DD652F5}" type="pres">
      <dgm:prSet presAssocID="{21BF70F2-426F-4F46-8319-DB43DBC1E655}" presName="composite" presStyleCnt="0"/>
      <dgm:spPr/>
    </dgm:pt>
    <dgm:pt modelId="{7C88A244-D1A3-4844-924A-83726BD1DA7D}" type="pres">
      <dgm:prSet presAssocID="{21BF70F2-426F-4F46-8319-DB43DBC1E655}" presName="background" presStyleLbl="node0" presStyleIdx="0" presStyleCnt="2"/>
      <dgm:spPr/>
    </dgm:pt>
    <dgm:pt modelId="{2CA95741-0D95-644B-97DA-7A2BC7B58842}" type="pres">
      <dgm:prSet presAssocID="{21BF70F2-426F-4F46-8319-DB43DBC1E655}" presName="text" presStyleLbl="fgAcc0" presStyleIdx="0" presStyleCnt="2">
        <dgm:presLayoutVars>
          <dgm:chPref val="3"/>
        </dgm:presLayoutVars>
      </dgm:prSet>
      <dgm:spPr/>
    </dgm:pt>
    <dgm:pt modelId="{BE9FE7C0-5DB6-CE43-9CEC-9DDC1B75919D}" type="pres">
      <dgm:prSet presAssocID="{21BF70F2-426F-4F46-8319-DB43DBC1E655}" presName="hierChild2" presStyleCnt="0"/>
      <dgm:spPr/>
    </dgm:pt>
    <dgm:pt modelId="{393FA374-35F5-D04F-A35D-0DF4B8648C7C}" type="pres">
      <dgm:prSet presAssocID="{835E5C1B-1AE7-4410-AA73-D5E1B19152D2}" presName="hierRoot1" presStyleCnt="0"/>
      <dgm:spPr/>
    </dgm:pt>
    <dgm:pt modelId="{6C75AC66-3475-1148-B3B0-A999CEB80040}" type="pres">
      <dgm:prSet presAssocID="{835E5C1B-1AE7-4410-AA73-D5E1B19152D2}" presName="composite" presStyleCnt="0"/>
      <dgm:spPr/>
    </dgm:pt>
    <dgm:pt modelId="{28EEB541-573B-CA44-B785-762447F4528E}" type="pres">
      <dgm:prSet presAssocID="{835E5C1B-1AE7-4410-AA73-D5E1B19152D2}" presName="background" presStyleLbl="node0" presStyleIdx="1" presStyleCnt="2"/>
      <dgm:spPr/>
    </dgm:pt>
    <dgm:pt modelId="{C6394A68-0C89-AE43-8CC5-AA76C3772A9B}" type="pres">
      <dgm:prSet presAssocID="{835E5C1B-1AE7-4410-AA73-D5E1B19152D2}" presName="text" presStyleLbl="fgAcc0" presStyleIdx="1" presStyleCnt="2">
        <dgm:presLayoutVars>
          <dgm:chPref val="3"/>
        </dgm:presLayoutVars>
      </dgm:prSet>
      <dgm:spPr/>
    </dgm:pt>
    <dgm:pt modelId="{21E4C8F4-099E-5347-8EF9-C8D27BB6B34B}" type="pres">
      <dgm:prSet presAssocID="{835E5C1B-1AE7-4410-AA73-D5E1B19152D2}" presName="hierChild2" presStyleCnt="0"/>
      <dgm:spPr/>
    </dgm:pt>
  </dgm:ptLst>
  <dgm:cxnLst>
    <dgm:cxn modelId="{69F1C353-9308-494C-8770-D3D0325E2B37}" srcId="{E513A7E6-E03C-463C-B303-A1B59B921190}" destId="{835E5C1B-1AE7-4410-AA73-D5E1B19152D2}" srcOrd="1" destOrd="0" parTransId="{DDB5E4B5-673A-4E2A-8EA7-BFC33FB7E716}" sibTransId="{4728E1D2-CC5E-43FD-AF90-D37261C3E418}"/>
    <dgm:cxn modelId="{A15B925D-6D55-C644-95B9-ACACC9C0F138}" type="presOf" srcId="{21BF70F2-426F-4F46-8319-DB43DBC1E655}" destId="{2CA95741-0D95-644B-97DA-7A2BC7B58842}" srcOrd="0" destOrd="0" presId="urn:microsoft.com/office/officeart/2005/8/layout/hierarchy1"/>
    <dgm:cxn modelId="{9B6D7790-5D0A-E64F-A14E-3AD836CA0E40}" type="presOf" srcId="{E513A7E6-E03C-463C-B303-A1B59B921190}" destId="{5EC76432-E25E-1243-B0CB-1E40E316A028}" srcOrd="0" destOrd="0" presId="urn:microsoft.com/office/officeart/2005/8/layout/hierarchy1"/>
    <dgm:cxn modelId="{8CA0E4AC-53A7-2D4F-B36F-04794751C9A7}" type="presOf" srcId="{835E5C1B-1AE7-4410-AA73-D5E1B19152D2}" destId="{C6394A68-0C89-AE43-8CC5-AA76C3772A9B}" srcOrd="0" destOrd="0" presId="urn:microsoft.com/office/officeart/2005/8/layout/hierarchy1"/>
    <dgm:cxn modelId="{53103EFD-75FE-49A6-927A-DEBC604923FD}" srcId="{E513A7E6-E03C-463C-B303-A1B59B921190}" destId="{21BF70F2-426F-4F46-8319-DB43DBC1E655}" srcOrd="0" destOrd="0" parTransId="{D1137BB7-9782-4671-AF20-F4D34E27AE41}" sibTransId="{A07B7CFA-6AD4-4588-9C40-D899376327D1}"/>
    <dgm:cxn modelId="{271194C4-E0F6-C145-9E75-CF3BA5CD624D}" type="presParOf" srcId="{5EC76432-E25E-1243-B0CB-1E40E316A028}" destId="{6C260E5D-0ABB-2649-ACF5-8478992F7328}" srcOrd="0" destOrd="0" presId="urn:microsoft.com/office/officeart/2005/8/layout/hierarchy1"/>
    <dgm:cxn modelId="{A5D9E749-225B-D04E-8E9F-FF5CB8A02780}" type="presParOf" srcId="{6C260E5D-0ABB-2649-ACF5-8478992F7328}" destId="{CE94FF6D-C61E-3E46-BC34-47A43DD652F5}" srcOrd="0" destOrd="0" presId="urn:microsoft.com/office/officeart/2005/8/layout/hierarchy1"/>
    <dgm:cxn modelId="{C070C10B-9489-7343-8FB7-0F4E9B229957}" type="presParOf" srcId="{CE94FF6D-C61E-3E46-BC34-47A43DD652F5}" destId="{7C88A244-D1A3-4844-924A-83726BD1DA7D}" srcOrd="0" destOrd="0" presId="urn:microsoft.com/office/officeart/2005/8/layout/hierarchy1"/>
    <dgm:cxn modelId="{E609404D-5616-C84D-91B5-CDE8D9C88287}" type="presParOf" srcId="{CE94FF6D-C61E-3E46-BC34-47A43DD652F5}" destId="{2CA95741-0D95-644B-97DA-7A2BC7B58842}" srcOrd="1" destOrd="0" presId="urn:microsoft.com/office/officeart/2005/8/layout/hierarchy1"/>
    <dgm:cxn modelId="{DED9B018-DEFD-7449-A705-A5E8ED8780BD}" type="presParOf" srcId="{6C260E5D-0ABB-2649-ACF5-8478992F7328}" destId="{BE9FE7C0-5DB6-CE43-9CEC-9DDC1B75919D}" srcOrd="1" destOrd="0" presId="urn:microsoft.com/office/officeart/2005/8/layout/hierarchy1"/>
    <dgm:cxn modelId="{516B8017-0459-F143-BB1C-3197ED558A15}" type="presParOf" srcId="{5EC76432-E25E-1243-B0CB-1E40E316A028}" destId="{393FA374-35F5-D04F-A35D-0DF4B8648C7C}" srcOrd="1" destOrd="0" presId="urn:microsoft.com/office/officeart/2005/8/layout/hierarchy1"/>
    <dgm:cxn modelId="{DA590433-121B-2C42-9761-5959D463B835}" type="presParOf" srcId="{393FA374-35F5-D04F-A35D-0DF4B8648C7C}" destId="{6C75AC66-3475-1148-B3B0-A999CEB80040}" srcOrd="0" destOrd="0" presId="urn:microsoft.com/office/officeart/2005/8/layout/hierarchy1"/>
    <dgm:cxn modelId="{25C64555-072C-894C-9B48-2CB611C90B3D}" type="presParOf" srcId="{6C75AC66-3475-1148-B3B0-A999CEB80040}" destId="{28EEB541-573B-CA44-B785-762447F4528E}" srcOrd="0" destOrd="0" presId="urn:microsoft.com/office/officeart/2005/8/layout/hierarchy1"/>
    <dgm:cxn modelId="{75049DD0-1EC1-1245-AC54-59172C30EEBD}" type="presParOf" srcId="{6C75AC66-3475-1148-B3B0-A999CEB80040}" destId="{C6394A68-0C89-AE43-8CC5-AA76C3772A9B}" srcOrd="1" destOrd="0" presId="urn:microsoft.com/office/officeart/2005/8/layout/hierarchy1"/>
    <dgm:cxn modelId="{488CA2C4-4AAF-FC48-A8ED-709171E525B0}" type="presParOf" srcId="{393FA374-35F5-D04F-A35D-0DF4B8648C7C}" destId="{21E4C8F4-099E-5347-8EF9-C8D27BB6B34B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7721086-EBB3-4B4D-B711-89C1D027F16A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02C286AE-84F6-4F0A-974E-0761883C314D}">
      <dgm:prSet/>
      <dgm:spPr/>
      <dgm:t>
        <a:bodyPr/>
        <a:lstStyle/>
        <a:p>
          <a:r>
            <a:rPr lang="tr-TR"/>
            <a:t>Bireyler ve toplum arasındaki ilişki geçiş sürecinde olan toplumlar için çatışmalı olabilir.</a:t>
          </a:r>
          <a:endParaRPr lang="en-US"/>
        </a:p>
      </dgm:t>
    </dgm:pt>
    <dgm:pt modelId="{4D7C1227-4AAE-49E3-9283-58E6ED632021}" type="parTrans" cxnId="{1BF5FA48-6BA8-4894-A764-BE0615BC0ACD}">
      <dgm:prSet/>
      <dgm:spPr/>
      <dgm:t>
        <a:bodyPr/>
        <a:lstStyle/>
        <a:p>
          <a:endParaRPr lang="en-US"/>
        </a:p>
      </dgm:t>
    </dgm:pt>
    <dgm:pt modelId="{5D4FA1F2-B52C-49EB-A2FD-BB317B1076EB}" type="sibTrans" cxnId="{1BF5FA48-6BA8-4894-A764-BE0615BC0ACD}">
      <dgm:prSet/>
      <dgm:spPr/>
      <dgm:t>
        <a:bodyPr/>
        <a:lstStyle/>
        <a:p>
          <a:endParaRPr lang="en-US"/>
        </a:p>
      </dgm:t>
    </dgm:pt>
    <dgm:pt modelId="{F2697D1F-5F35-4F4F-A1AC-EF3A577582EC}">
      <dgm:prSet/>
      <dgm:spPr/>
      <dgm:t>
        <a:bodyPr/>
        <a:lstStyle/>
        <a:p>
          <a:r>
            <a:rPr lang="tr-TR"/>
            <a:t>Kuşaklararası çatışma olarak adlandırılan durum aslında bireysel kimliklerin kabullenişlerinin karşı karşıya gelmesidir.</a:t>
          </a:r>
          <a:endParaRPr lang="en-US"/>
        </a:p>
      </dgm:t>
    </dgm:pt>
    <dgm:pt modelId="{B5BABA88-690B-4D41-A66B-A9EE4E567EEC}" type="parTrans" cxnId="{6E76303E-24A9-4013-A84F-001F94368D2E}">
      <dgm:prSet/>
      <dgm:spPr/>
      <dgm:t>
        <a:bodyPr/>
        <a:lstStyle/>
        <a:p>
          <a:endParaRPr lang="en-US"/>
        </a:p>
      </dgm:t>
    </dgm:pt>
    <dgm:pt modelId="{BBF9FA92-EE86-4274-9E48-28A1805B9466}" type="sibTrans" cxnId="{6E76303E-24A9-4013-A84F-001F94368D2E}">
      <dgm:prSet/>
      <dgm:spPr/>
      <dgm:t>
        <a:bodyPr/>
        <a:lstStyle/>
        <a:p>
          <a:endParaRPr lang="en-US"/>
        </a:p>
      </dgm:t>
    </dgm:pt>
    <dgm:pt modelId="{21B0E3C8-372C-7F40-8438-D3465178BC78}" type="pres">
      <dgm:prSet presAssocID="{57721086-EBB3-4B4D-B711-89C1D027F16A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655CFE5D-9966-C64F-BDB1-28B862568A9E}" type="pres">
      <dgm:prSet presAssocID="{02C286AE-84F6-4F0A-974E-0761883C314D}" presName="hierRoot1" presStyleCnt="0"/>
      <dgm:spPr/>
    </dgm:pt>
    <dgm:pt modelId="{8D3AE57E-4019-2141-943E-0DA8F391C800}" type="pres">
      <dgm:prSet presAssocID="{02C286AE-84F6-4F0A-974E-0761883C314D}" presName="composite" presStyleCnt="0"/>
      <dgm:spPr/>
    </dgm:pt>
    <dgm:pt modelId="{2D2CC999-ABE0-F84B-BC65-7075EB306700}" type="pres">
      <dgm:prSet presAssocID="{02C286AE-84F6-4F0A-974E-0761883C314D}" presName="background" presStyleLbl="node0" presStyleIdx="0" presStyleCnt="2"/>
      <dgm:spPr/>
    </dgm:pt>
    <dgm:pt modelId="{6D13FF90-024E-0045-AB69-268399ED7B29}" type="pres">
      <dgm:prSet presAssocID="{02C286AE-84F6-4F0A-974E-0761883C314D}" presName="text" presStyleLbl="fgAcc0" presStyleIdx="0" presStyleCnt="2">
        <dgm:presLayoutVars>
          <dgm:chPref val="3"/>
        </dgm:presLayoutVars>
      </dgm:prSet>
      <dgm:spPr/>
    </dgm:pt>
    <dgm:pt modelId="{E1198DF8-0386-3D49-ACCB-DA317667B790}" type="pres">
      <dgm:prSet presAssocID="{02C286AE-84F6-4F0A-974E-0761883C314D}" presName="hierChild2" presStyleCnt="0"/>
      <dgm:spPr/>
    </dgm:pt>
    <dgm:pt modelId="{F5353A05-BEF9-0945-BA7F-6AA75A89BC51}" type="pres">
      <dgm:prSet presAssocID="{F2697D1F-5F35-4F4F-A1AC-EF3A577582EC}" presName="hierRoot1" presStyleCnt="0"/>
      <dgm:spPr/>
    </dgm:pt>
    <dgm:pt modelId="{DD1C4906-4B93-BE43-A8D1-90D490B321C8}" type="pres">
      <dgm:prSet presAssocID="{F2697D1F-5F35-4F4F-A1AC-EF3A577582EC}" presName="composite" presStyleCnt="0"/>
      <dgm:spPr/>
    </dgm:pt>
    <dgm:pt modelId="{346EA058-1D41-1A47-8E6D-54E268DAC32F}" type="pres">
      <dgm:prSet presAssocID="{F2697D1F-5F35-4F4F-A1AC-EF3A577582EC}" presName="background" presStyleLbl="node0" presStyleIdx="1" presStyleCnt="2"/>
      <dgm:spPr/>
    </dgm:pt>
    <dgm:pt modelId="{8046C829-DC7E-8641-8340-7FF64CB72D0F}" type="pres">
      <dgm:prSet presAssocID="{F2697D1F-5F35-4F4F-A1AC-EF3A577582EC}" presName="text" presStyleLbl="fgAcc0" presStyleIdx="1" presStyleCnt="2">
        <dgm:presLayoutVars>
          <dgm:chPref val="3"/>
        </dgm:presLayoutVars>
      </dgm:prSet>
      <dgm:spPr/>
    </dgm:pt>
    <dgm:pt modelId="{C0E509CE-462F-B544-A813-245B6584AAAE}" type="pres">
      <dgm:prSet presAssocID="{F2697D1F-5F35-4F4F-A1AC-EF3A577582EC}" presName="hierChild2" presStyleCnt="0"/>
      <dgm:spPr/>
    </dgm:pt>
  </dgm:ptLst>
  <dgm:cxnLst>
    <dgm:cxn modelId="{6E76303E-24A9-4013-A84F-001F94368D2E}" srcId="{57721086-EBB3-4B4D-B711-89C1D027F16A}" destId="{F2697D1F-5F35-4F4F-A1AC-EF3A577582EC}" srcOrd="1" destOrd="0" parTransId="{B5BABA88-690B-4D41-A66B-A9EE4E567EEC}" sibTransId="{BBF9FA92-EE86-4274-9E48-28A1805B9466}"/>
    <dgm:cxn modelId="{1BF5FA48-6BA8-4894-A764-BE0615BC0ACD}" srcId="{57721086-EBB3-4B4D-B711-89C1D027F16A}" destId="{02C286AE-84F6-4F0A-974E-0761883C314D}" srcOrd="0" destOrd="0" parTransId="{4D7C1227-4AAE-49E3-9283-58E6ED632021}" sibTransId="{5D4FA1F2-B52C-49EB-A2FD-BB317B1076EB}"/>
    <dgm:cxn modelId="{8B4FDB5D-DDC2-E947-B8AF-E0A1AF41E3EF}" type="presOf" srcId="{F2697D1F-5F35-4F4F-A1AC-EF3A577582EC}" destId="{8046C829-DC7E-8641-8340-7FF64CB72D0F}" srcOrd="0" destOrd="0" presId="urn:microsoft.com/office/officeart/2005/8/layout/hierarchy1"/>
    <dgm:cxn modelId="{61D19ACA-5A12-6E46-9E08-017F02FA4C0F}" type="presOf" srcId="{02C286AE-84F6-4F0A-974E-0761883C314D}" destId="{6D13FF90-024E-0045-AB69-268399ED7B29}" srcOrd="0" destOrd="0" presId="urn:microsoft.com/office/officeart/2005/8/layout/hierarchy1"/>
    <dgm:cxn modelId="{0EB3E1FB-0488-EB41-B30F-537DEBFC62D8}" type="presOf" srcId="{57721086-EBB3-4B4D-B711-89C1D027F16A}" destId="{21B0E3C8-372C-7F40-8438-D3465178BC78}" srcOrd="0" destOrd="0" presId="urn:microsoft.com/office/officeart/2005/8/layout/hierarchy1"/>
    <dgm:cxn modelId="{7621CE5D-316C-6E41-BDE6-8FC7859927C6}" type="presParOf" srcId="{21B0E3C8-372C-7F40-8438-D3465178BC78}" destId="{655CFE5D-9966-C64F-BDB1-28B862568A9E}" srcOrd="0" destOrd="0" presId="urn:microsoft.com/office/officeart/2005/8/layout/hierarchy1"/>
    <dgm:cxn modelId="{D3215AD0-D8D8-0942-B033-9C64706FFC73}" type="presParOf" srcId="{655CFE5D-9966-C64F-BDB1-28B862568A9E}" destId="{8D3AE57E-4019-2141-943E-0DA8F391C800}" srcOrd="0" destOrd="0" presId="urn:microsoft.com/office/officeart/2005/8/layout/hierarchy1"/>
    <dgm:cxn modelId="{8ACDF261-93B5-0546-BF6D-973747E99C1A}" type="presParOf" srcId="{8D3AE57E-4019-2141-943E-0DA8F391C800}" destId="{2D2CC999-ABE0-F84B-BC65-7075EB306700}" srcOrd="0" destOrd="0" presId="urn:microsoft.com/office/officeart/2005/8/layout/hierarchy1"/>
    <dgm:cxn modelId="{7B04F8DC-C8AE-4641-9C66-0CB3D08E35C2}" type="presParOf" srcId="{8D3AE57E-4019-2141-943E-0DA8F391C800}" destId="{6D13FF90-024E-0045-AB69-268399ED7B29}" srcOrd="1" destOrd="0" presId="urn:microsoft.com/office/officeart/2005/8/layout/hierarchy1"/>
    <dgm:cxn modelId="{E7C9403F-2F67-7440-9B59-C0408E4623F1}" type="presParOf" srcId="{655CFE5D-9966-C64F-BDB1-28B862568A9E}" destId="{E1198DF8-0386-3D49-ACCB-DA317667B790}" srcOrd="1" destOrd="0" presId="urn:microsoft.com/office/officeart/2005/8/layout/hierarchy1"/>
    <dgm:cxn modelId="{80EDDA31-7E65-6541-96F8-9C5C40DFA5E0}" type="presParOf" srcId="{21B0E3C8-372C-7F40-8438-D3465178BC78}" destId="{F5353A05-BEF9-0945-BA7F-6AA75A89BC51}" srcOrd="1" destOrd="0" presId="urn:microsoft.com/office/officeart/2005/8/layout/hierarchy1"/>
    <dgm:cxn modelId="{C472670F-5FDB-7A46-849F-43D985D062C1}" type="presParOf" srcId="{F5353A05-BEF9-0945-BA7F-6AA75A89BC51}" destId="{DD1C4906-4B93-BE43-A8D1-90D490B321C8}" srcOrd="0" destOrd="0" presId="urn:microsoft.com/office/officeart/2005/8/layout/hierarchy1"/>
    <dgm:cxn modelId="{1E60D19F-E180-BD43-B642-A74C6D1BBE75}" type="presParOf" srcId="{DD1C4906-4B93-BE43-A8D1-90D490B321C8}" destId="{346EA058-1D41-1A47-8E6D-54E268DAC32F}" srcOrd="0" destOrd="0" presId="urn:microsoft.com/office/officeart/2005/8/layout/hierarchy1"/>
    <dgm:cxn modelId="{C48A454F-79BF-D444-9EAE-823E674CDE72}" type="presParOf" srcId="{DD1C4906-4B93-BE43-A8D1-90D490B321C8}" destId="{8046C829-DC7E-8641-8340-7FF64CB72D0F}" srcOrd="1" destOrd="0" presId="urn:microsoft.com/office/officeart/2005/8/layout/hierarchy1"/>
    <dgm:cxn modelId="{0F5927DD-AB8A-D74D-AB63-D34936BBE036}" type="presParOf" srcId="{F5353A05-BEF9-0945-BA7F-6AA75A89BC51}" destId="{C0E509CE-462F-B544-A813-245B6584AAAE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2E86D6-D60E-6944-A2F7-C1140C936ECA}">
      <dsp:nvSpPr>
        <dsp:cNvPr id="0" name=""/>
        <dsp:cNvSpPr/>
      </dsp:nvSpPr>
      <dsp:spPr>
        <a:xfrm>
          <a:off x="1346" y="157219"/>
          <a:ext cx="4725967" cy="300098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09E7833-6261-4844-9CD7-9E682F7916DE}">
      <dsp:nvSpPr>
        <dsp:cNvPr id="0" name=""/>
        <dsp:cNvSpPr/>
      </dsp:nvSpPr>
      <dsp:spPr>
        <a:xfrm>
          <a:off x="526453" y="656071"/>
          <a:ext cx="4725967" cy="30009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400" kern="1200"/>
            <a:t>Bireyler bir toplum içerisine doğarlar ve dahil oldukları toplum tarafından yetiştirilirler. </a:t>
          </a:r>
          <a:endParaRPr lang="en-US" sz="3400" kern="1200"/>
        </a:p>
      </dsp:txBody>
      <dsp:txXfrm>
        <a:off x="614349" y="743967"/>
        <a:ext cx="4550175" cy="2825197"/>
      </dsp:txXfrm>
    </dsp:sp>
    <dsp:sp modelId="{4FB93F3B-BE2C-B24B-AF67-958666079F14}">
      <dsp:nvSpPr>
        <dsp:cNvPr id="0" name=""/>
        <dsp:cNvSpPr/>
      </dsp:nvSpPr>
      <dsp:spPr>
        <a:xfrm>
          <a:off x="5777528" y="157219"/>
          <a:ext cx="4725967" cy="300098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B3B5CAC-1B77-764F-A9E0-A2C45F3757DD}">
      <dsp:nvSpPr>
        <dsp:cNvPr id="0" name=""/>
        <dsp:cNvSpPr/>
      </dsp:nvSpPr>
      <dsp:spPr>
        <a:xfrm>
          <a:off x="6302636" y="656071"/>
          <a:ext cx="4725967" cy="30009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400" kern="1200"/>
            <a:t>Bu bakımdan bireyler bir kültürlenme süreci yaşarlar ve bu süreç evrensel olarak tüm insan topluluklarında görülür.</a:t>
          </a:r>
          <a:endParaRPr lang="en-US" sz="3400" kern="1200"/>
        </a:p>
      </dsp:txBody>
      <dsp:txXfrm>
        <a:off x="6390532" y="743967"/>
        <a:ext cx="4550175" cy="282519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B8B3EB-5416-BB48-BAE0-ACF8580BB9D9}">
      <dsp:nvSpPr>
        <dsp:cNvPr id="0" name=""/>
        <dsp:cNvSpPr/>
      </dsp:nvSpPr>
      <dsp:spPr>
        <a:xfrm>
          <a:off x="1346" y="157219"/>
          <a:ext cx="4725967" cy="300098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109D32-E7A2-2548-AA8F-D99101846D98}">
      <dsp:nvSpPr>
        <dsp:cNvPr id="0" name=""/>
        <dsp:cNvSpPr/>
      </dsp:nvSpPr>
      <dsp:spPr>
        <a:xfrm>
          <a:off x="526453" y="656071"/>
          <a:ext cx="4725967" cy="30009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400" kern="1200"/>
            <a:t>Bireysel kimlik, özellikle modern toplum olarak isimlendirilen toplumsal yapılarda karşımıza çıkan bir olgudur.</a:t>
          </a:r>
          <a:endParaRPr lang="en-US" sz="3400" kern="1200"/>
        </a:p>
      </dsp:txBody>
      <dsp:txXfrm>
        <a:off x="614349" y="743967"/>
        <a:ext cx="4550175" cy="2825197"/>
      </dsp:txXfrm>
    </dsp:sp>
    <dsp:sp modelId="{9F6C57D2-9E7E-8345-8B49-35ECC873F7C2}">
      <dsp:nvSpPr>
        <dsp:cNvPr id="0" name=""/>
        <dsp:cNvSpPr/>
      </dsp:nvSpPr>
      <dsp:spPr>
        <a:xfrm>
          <a:off x="5777528" y="157219"/>
          <a:ext cx="4725967" cy="300098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7ECB18D-6E5A-3849-935E-6C3EB3D27B23}">
      <dsp:nvSpPr>
        <dsp:cNvPr id="0" name=""/>
        <dsp:cNvSpPr/>
      </dsp:nvSpPr>
      <dsp:spPr>
        <a:xfrm>
          <a:off x="6302636" y="656071"/>
          <a:ext cx="4725967" cy="30009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400" kern="1200"/>
            <a:t>Modern toplumlar yapısal olarak şehirleşmiş, sanayileşmiş formel eğitim süreçlerinin var olduğu yapılardır.</a:t>
          </a:r>
          <a:endParaRPr lang="en-US" sz="3400" kern="1200"/>
        </a:p>
      </dsp:txBody>
      <dsp:txXfrm>
        <a:off x="6390532" y="743967"/>
        <a:ext cx="4550175" cy="282519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3EEA87-A485-CA42-B7D2-15D1ED569812}">
      <dsp:nvSpPr>
        <dsp:cNvPr id="0" name=""/>
        <dsp:cNvSpPr/>
      </dsp:nvSpPr>
      <dsp:spPr>
        <a:xfrm>
          <a:off x="1346" y="157219"/>
          <a:ext cx="4725967" cy="300098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170EEC6-9B87-F643-BAED-B8C6092AB162}">
      <dsp:nvSpPr>
        <dsp:cNvPr id="0" name=""/>
        <dsp:cNvSpPr/>
      </dsp:nvSpPr>
      <dsp:spPr>
        <a:xfrm>
          <a:off x="526453" y="656071"/>
          <a:ext cx="4725967" cy="30009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900" kern="1200"/>
            <a:t>Bu modern toplumlarda yetişen bireyler, geleneksel toplumsal yapılardan farklı olarak duygusal, akrabalık bağlarının olduğu cemaat yapılarından farklı gruplara dahil olurlar.</a:t>
          </a:r>
          <a:endParaRPr lang="en-US" sz="2900" kern="1200"/>
        </a:p>
      </dsp:txBody>
      <dsp:txXfrm>
        <a:off x="614349" y="743967"/>
        <a:ext cx="4550175" cy="2825197"/>
      </dsp:txXfrm>
    </dsp:sp>
    <dsp:sp modelId="{92A5C2B5-C21F-4347-8935-84778D55E5D4}">
      <dsp:nvSpPr>
        <dsp:cNvPr id="0" name=""/>
        <dsp:cNvSpPr/>
      </dsp:nvSpPr>
      <dsp:spPr>
        <a:xfrm>
          <a:off x="5777528" y="157219"/>
          <a:ext cx="4725967" cy="300098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89862F-B7FA-C945-B430-47EEB70D4FB2}">
      <dsp:nvSpPr>
        <dsp:cNvPr id="0" name=""/>
        <dsp:cNvSpPr/>
      </dsp:nvSpPr>
      <dsp:spPr>
        <a:xfrm>
          <a:off x="6302636" y="656071"/>
          <a:ext cx="4725967" cy="30009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900" kern="1200"/>
            <a:t>Bu dahil olunan gruplar, toplumsal grupların farklı yapılarına tekabül edebilir. </a:t>
          </a:r>
          <a:endParaRPr lang="en-US" sz="2900" kern="1200"/>
        </a:p>
      </dsp:txBody>
      <dsp:txXfrm>
        <a:off x="6390532" y="743967"/>
        <a:ext cx="4550175" cy="282519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AC6BE2-3D2B-E642-B341-430C10222503}">
      <dsp:nvSpPr>
        <dsp:cNvPr id="0" name=""/>
        <dsp:cNvSpPr/>
      </dsp:nvSpPr>
      <dsp:spPr>
        <a:xfrm>
          <a:off x="0" y="758474"/>
          <a:ext cx="3102173" cy="196988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F3BB5C-9EC9-9D45-95E1-9A0ABF2706B2}">
      <dsp:nvSpPr>
        <dsp:cNvPr id="0" name=""/>
        <dsp:cNvSpPr/>
      </dsp:nvSpPr>
      <dsp:spPr>
        <a:xfrm>
          <a:off x="344685" y="1085926"/>
          <a:ext cx="3102173" cy="196988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kern="1200"/>
            <a:t>Farklı toplumsal yapılara temas eden birey farklı kimliksel öğeleri edinir. </a:t>
          </a:r>
          <a:endParaRPr lang="en-US" sz="2000" kern="1200"/>
        </a:p>
      </dsp:txBody>
      <dsp:txXfrm>
        <a:off x="402381" y="1143622"/>
        <a:ext cx="2986781" cy="1854488"/>
      </dsp:txXfrm>
    </dsp:sp>
    <dsp:sp modelId="{580E9738-2079-A54E-B6B6-9D82D3103F1C}">
      <dsp:nvSpPr>
        <dsp:cNvPr id="0" name=""/>
        <dsp:cNvSpPr/>
      </dsp:nvSpPr>
      <dsp:spPr>
        <a:xfrm>
          <a:off x="3791545" y="758474"/>
          <a:ext cx="3102173" cy="196988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833A4BF-2622-0E4E-9DC4-3F553A556B42}">
      <dsp:nvSpPr>
        <dsp:cNvPr id="0" name=""/>
        <dsp:cNvSpPr/>
      </dsp:nvSpPr>
      <dsp:spPr>
        <a:xfrm>
          <a:off x="4136231" y="1085926"/>
          <a:ext cx="3102173" cy="196988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kern="1200"/>
            <a:t>Başka bir ifadeyle o gruplar tarafından kültürlenir.</a:t>
          </a:r>
          <a:endParaRPr lang="en-US" sz="2000" kern="1200"/>
        </a:p>
      </dsp:txBody>
      <dsp:txXfrm>
        <a:off x="4193927" y="1143622"/>
        <a:ext cx="2986781" cy="1854488"/>
      </dsp:txXfrm>
    </dsp:sp>
    <dsp:sp modelId="{FADD05F5-3013-2448-944D-C35CEAC94954}">
      <dsp:nvSpPr>
        <dsp:cNvPr id="0" name=""/>
        <dsp:cNvSpPr/>
      </dsp:nvSpPr>
      <dsp:spPr>
        <a:xfrm>
          <a:off x="7583090" y="758474"/>
          <a:ext cx="3102173" cy="196988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FB02F45-A030-0B47-8E92-937B22B67D65}">
      <dsp:nvSpPr>
        <dsp:cNvPr id="0" name=""/>
        <dsp:cNvSpPr/>
      </dsp:nvSpPr>
      <dsp:spPr>
        <a:xfrm>
          <a:off x="7927776" y="1085926"/>
          <a:ext cx="3102173" cy="196988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kern="1200"/>
            <a:t>Bu sayede birey, ailesiyle olan yakınlığı ve onların kültürleme süreciyle de etkileşimli olarak ve aldığı eğitimle kendi özgül kimliğini oluşturur.</a:t>
          </a:r>
          <a:endParaRPr lang="en-US" sz="2000" kern="1200"/>
        </a:p>
      </dsp:txBody>
      <dsp:txXfrm>
        <a:off x="7985472" y="1143622"/>
        <a:ext cx="2986781" cy="185448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5E33F1-5B05-B74A-A517-1F4A4D1D5914}">
      <dsp:nvSpPr>
        <dsp:cNvPr id="0" name=""/>
        <dsp:cNvSpPr/>
      </dsp:nvSpPr>
      <dsp:spPr>
        <a:xfrm>
          <a:off x="1346" y="157219"/>
          <a:ext cx="4725967" cy="300098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4EEADDF-B417-554D-AD7D-A1AA75A7865C}">
      <dsp:nvSpPr>
        <dsp:cNvPr id="0" name=""/>
        <dsp:cNvSpPr/>
      </dsp:nvSpPr>
      <dsp:spPr>
        <a:xfrm>
          <a:off x="526453" y="656071"/>
          <a:ext cx="4725967" cy="30009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200" kern="1200"/>
            <a:t>Bu bakımdan formel eğitim modern toplumlarda önemli bir yer kaplar.</a:t>
          </a:r>
          <a:endParaRPr lang="en-US" sz="3200" kern="1200"/>
        </a:p>
      </dsp:txBody>
      <dsp:txXfrm>
        <a:off x="614349" y="743967"/>
        <a:ext cx="4550175" cy="2825197"/>
      </dsp:txXfrm>
    </dsp:sp>
    <dsp:sp modelId="{61524CAD-5015-E14D-BEE9-8C7A61F9F476}">
      <dsp:nvSpPr>
        <dsp:cNvPr id="0" name=""/>
        <dsp:cNvSpPr/>
      </dsp:nvSpPr>
      <dsp:spPr>
        <a:xfrm>
          <a:off x="5777528" y="157219"/>
          <a:ext cx="4725967" cy="300098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1357069-631C-6842-BE7F-B6D895F622BA}">
      <dsp:nvSpPr>
        <dsp:cNvPr id="0" name=""/>
        <dsp:cNvSpPr/>
      </dsp:nvSpPr>
      <dsp:spPr>
        <a:xfrm>
          <a:off x="6302636" y="656071"/>
          <a:ext cx="4725967" cy="30009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200" kern="1200"/>
            <a:t>Formel eğitim süreciyle bireysel kimlik oluşturulurken, aslında bireyin en büyük bağının devlet ve sistem ile kurulması sağlanır.</a:t>
          </a:r>
          <a:endParaRPr lang="en-US" sz="3200" kern="1200"/>
        </a:p>
      </dsp:txBody>
      <dsp:txXfrm>
        <a:off x="6390532" y="743967"/>
        <a:ext cx="4550175" cy="282519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88A244-D1A3-4844-924A-83726BD1DA7D}">
      <dsp:nvSpPr>
        <dsp:cNvPr id="0" name=""/>
        <dsp:cNvSpPr/>
      </dsp:nvSpPr>
      <dsp:spPr>
        <a:xfrm>
          <a:off x="1346" y="157219"/>
          <a:ext cx="4725967" cy="300098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CA95741-0D95-644B-97DA-7A2BC7B58842}">
      <dsp:nvSpPr>
        <dsp:cNvPr id="0" name=""/>
        <dsp:cNvSpPr/>
      </dsp:nvSpPr>
      <dsp:spPr>
        <a:xfrm>
          <a:off x="526453" y="656071"/>
          <a:ext cx="4725967" cy="30009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900" kern="1200"/>
            <a:t>Bireysel kimlik, toplumsal koşullar içerisinde bireyin özerk alanı olarak düşünülebilir.</a:t>
          </a:r>
          <a:endParaRPr lang="en-US" sz="3900" kern="1200"/>
        </a:p>
      </dsp:txBody>
      <dsp:txXfrm>
        <a:off x="614349" y="743967"/>
        <a:ext cx="4550175" cy="2825197"/>
      </dsp:txXfrm>
    </dsp:sp>
    <dsp:sp modelId="{28EEB541-573B-CA44-B785-762447F4528E}">
      <dsp:nvSpPr>
        <dsp:cNvPr id="0" name=""/>
        <dsp:cNvSpPr/>
      </dsp:nvSpPr>
      <dsp:spPr>
        <a:xfrm>
          <a:off x="5777528" y="157219"/>
          <a:ext cx="4725967" cy="300098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6394A68-0C89-AE43-8CC5-AA76C3772A9B}">
      <dsp:nvSpPr>
        <dsp:cNvPr id="0" name=""/>
        <dsp:cNvSpPr/>
      </dsp:nvSpPr>
      <dsp:spPr>
        <a:xfrm>
          <a:off x="6302636" y="656071"/>
          <a:ext cx="4725967" cy="30009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900" kern="1200"/>
            <a:t>Bu bakımdan modern cemaat yapılarında yeni hareketlerin örgütlendiklerini görmek mümkündür.</a:t>
          </a:r>
          <a:endParaRPr lang="en-US" sz="3900" kern="1200"/>
        </a:p>
      </dsp:txBody>
      <dsp:txXfrm>
        <a:off x="6390532" y="743967"/>
        <a:ext cx="4550175" cy="2825197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2CC999-ABE0-F84B-BC65-7075EB306700}">
      <dsp:nvSpPr>
        <dsp:cNvPr id="0" name=""/>
        <dsp:cNvSpPr/>
      </dsp:nvSpPr>
      <dsp:spPr>
        <a:xfrm>
          <a:off x="1346" y="157219"/>
          <a:ext cx="4725967" cy="300098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D13FF90-024E-0045-AB69-268399ED7B29}">
      <dsp:nvSpPr>
        <dsp:cNvPr id="0" name=""/>
        <dsp:cNvSpPr/>
      </dsp:nvSpPr>
      <dsp:spPr>
        <a:xfrm>
          <a:off x="526453" y="656071"/>
          <a:ext cx="4725967" cy="30009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400" kern="1200"/>
            <a:t>Bireyler ve toplum arasındaki ilişki geçiş sürecinde olan toplumlar için çatışmalı olabilir.</a:t>
          </a:r>
          <a:endParaRPr lang="en-US" sz="3400" kern="1200"/>
        </a:p>
      </dsp:txBody>
      <dsp:txXfrm>
        <a:off x="614349" y="743967"/>
        <a:ext cx="4550175" cy="2825197"/>
      </dsp:txXfrm>
    </dsp:sp>
    <dsp:sp modelId="{346EA058-1D41-1A47-8E6D-54E268DAC32F}">
      <dsp:nvSpPr>
        <dsp:cNvPr id="0" name=""/>
        <dsp:cNvSpPr/>
      </dsp:nvSpPr>
      <dsp:spPr>
        <a:xfrm>
          <a:off x="5777528" y="157219"/>
          <a:ext cx="4725967" cy="300098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046C829-DC7E-8641-8340-7FF64CB72D0F}">
      <dsp:nvSpPr>
        <dsp:cNvPr id="0" name=""/>
        <dsp:cNvSpPr/>
      </dsp:nvSpPr>
      <dsp:spPr>
        <a:xfrm>
          <a:off x="6302636" y="656071"/>
          <a:ext cx="4725967" cy="30009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400" kern="1200"/>
            <a:t>Kuşaklararası çatışma olarak adlandırılan durum aslında bireysel kimliklerin kabullenişlerinin karşı karşıya gelmesidir.</a:t>
          </a:r>
          <a:endParaRPr lang="en-US" sz="3400" kern="1200"/>
        </a:p>
      </dsp:txBody>
      <dsp:txXfrm>
        <a:off x="6390532" y="743967"/>
        <a:ext cx="4550175" cy="282519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4"/>
            <a:ext cx="11298932" cy="3338149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FA0ACE7-29A8-47D3-A7D9-257B711D8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7/12/20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EC604B9-52E9-4810-8359-47206518D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898A89F-CA25-400F-B05A-AECBF2517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5561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D4963-E985-44C4-B8C4-FDD613B7C2F8}" type="datetime1">
              <a:rPr lang="en-US" smtClean="0"/>
              <a:t>7/12/20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63459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058151" y="599725"/>
            <a:ext cx="3687316" cy="5816950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204200" y="863600"/>
            <a:ext cx="3124200" cy="4807326"/>
          </a:xfrm>
        </p:spPr>
        <p:txBody>
          <a:bodyPr vert="eaVert" anchor="ctr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863600"/>
            <a:ext cx="7161625" cy="4807326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6423B97-A5D4-47B9-8861-73B3707A04CF}"/>
              </a:ext>
            </a:extLst>
          </p:cNvPr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AEC0421-37B4-4481-A10D-69FDF5EC7909}"/>
              </a:ext>
            </a:extLst>
          </p:cNvPr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F7265B5-9F97-4F1E-99E9-74F7B7E62337}"/>
              </a:ext>
            </a:extLst>
          </p:cNvPr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5C74A470-3BD3-4F33-80E5-67E6E87FC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7/12/20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9A3A30BA-DB50-4D7D-BCDE-17D20FB35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76FF9E58-C0B2-436B-A21C-DB45A00D6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42448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1887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340864"/>
            <a:ext cx="11029615" cy="36344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70E6237-3456-439F-802D-3BA93FC7E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D82B9-B8EE-4375-B6FF-88FA6ABB15D9}" type="datetime1">
              <a:rPr lang="en-US" smtClean="0"/>
              <a:t>7/12/20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356D3B5-6063-4A89-B88F-9D3043916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2B78BF7-69D3-4CE0-A631-50EFD41EE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0795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2393950"/>
            <a:ext cx="11029615" cy="214746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582016-5696-4A93-887F-BBB3B9002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97495-0637-405E-AE64-5CC7506D51F5}" type="datetime1">
              <a:rPr lang="en-US" smtClean="0"/>
              <a:t>7/12/20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857CFCD5-1192-4E18-8A8F-29E153B44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39A109E-5018-4794-92B3-FD5E5BCD9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84651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194767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6039" y="2228003"/>
            <a:ext cx="5194769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FD690-9426-415D-8B65-26881E07B2D4}" type="datetime1">
              <a:rPr lang="en-US" smtClean="0"/>
              <a:t>7/12/20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52118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1" y="2250891"/>
            <a:ext cx="5194769" cy="557784"/>
          </a:xfrm>
        </p:spPr>
        <p:txBody>
          <a:bodyPr anchor="ctr">
            <a:noAutofit/>
          </a:bodyPr>
          <a:lstStyle>
            <a:lvl1pPr marL="0" indent="0">
              <a:buNone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194766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6039" y="2250892"/>
            <a:ext cx="5194770" cy="553373"/>
          </a:xfrm>
        </p:spPr>
        <p:txBody>
          <a:bodyPr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6037" y="2926052"/>
            <a:ext cx="5194771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4989A-474C-40DE-95B9-011C28B71673}" type="datetime1">
              <a:rPr lang="en-US" smtClean="0"/>
              <a:t>7/12/20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9070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4ED54-5B5E-4A04-93D3-5772E3CE3818}" type="datetime1">
              <a:rPr lang="en-US" smtClean="0"/>
              <a:t>7/12/20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1183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E50D6-574B-40AF-946F-D52A04ADE379}" type="datetime1">
              <a:rPr lang="en-US" smtClean="0"/>
              <a:t>7/12/20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6782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601200"/>
            <a:ext cx="3682723" cy="5815475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857" y="933450"/>
            <a:ext cx="3031852" cy="1722419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00928" y="1179829"/>
            <a:ext cx="6650991" cy="4658216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7857" y="2836654"/>
            <a:ext cx="3031852" cy="3001392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0B919CC2-2A65-446F-B538-9E62490354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05951" y="6456916"/>
            <a:ext cx="2844799" cy="365125"/>
          </a:xfrm>
        </p:spPr>
        <p:txBody>
          <a:bodyPr/>
          <a:lstStyle/>
          <a:p>
            <a:fld id="{D82884F1-FFEA-405F-9602-3DCA865EDA4E}" type="datetime1">
              <a:rPr lang="en-US" smtClean="0"/>
              <a:t>7/12/20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B72412AE-119E-4982-8B24-63365EFCA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192" y="6452590"/>
            <a:ext cx="691721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7FC4BB19-6AD1-45CF-9F99-00B109890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456916"/>
            <a:ext cx="1052510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7888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641350"/>
            <a:ext cx="11290859" cy="365124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998148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8DB4A-8810-4A10-AD5C-D5E2C667F5B3}" type="datetime1">
              <a:rPr lang="en-US" smtClean="0"/>
              <a:t>7/12/20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94243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2"/>
            <a:ext cx="11029616" cy="3652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23914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ED291B17-9318-49DB-B28B-6E5994AE9581}" type="datetime1">
              <a:rPr lang="en-US" smtClean="0"/>
              <a:t>7/12/20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23914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23914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501422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63" r:id="rId2"/>
    <p:sldLayoutId id="2147483664" r:id="rId3"/>
    <p:sldLayoutId id="2147483665" r:id="rId4"/>
    <p:sldLayoutId id="2147483666" r:id="rId5"/>
    <p:sldLayoutId id="2147483679" r:id="rId6"/>
    <p:sldLayoutId id="2147483678" r:id="rId7"/>
    <p:sldLayoutId id="2147483677" r:id="rId8"/>
    <p:sldLayoutId id="2147483676" r:id="rId9"/>
    <p:sldLayoutId id="2147483671" r:id="rId10"/>
    <p:sldLayoutId id="2147483675" r:id="rId11"/>
  </p:sldLayoutIdLst>
  <p:hf sldNum="0" hdr="0" ftr="0" dt="0"/>
  <p:txStyles>
    <p:titleStyle>
      <a:lvl1pPr algn="l" defTabSz="457200" rtl="0" eaLnBrk="1" latinLnBrk="0" hangingPunct="1">
        <a:lnSpc>
          <a:spcPct val="100000"/>
        </a:lnSpc>
        <a:spcBef>
          <a:spcPct val="0"/>
        </a:spcBef>
        <a:buNone/>
        <a:defRPr sz="3200" b="0" kern="1200" cap="all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7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5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6B4480E-B7FF-4481-890E-043A69AE6F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EBAD43C-A29D-4852-B563-13B71C90653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1982" b="3748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64C13BAB-7C00-4D21-A857-E3D41C0A2A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50612" y="457200"/>
            <a:ext cx="3703320" cy="94997"/>
          </a:xfrm>
          <a:prstGeom prst="rect">
            <a:avLst/>
          </a:prstGeom>
          <a:solidFill>
            <a:schemeClr val="tx1">
              <a:alpha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488635B-5F1E-450D-988C-60E58FE536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50612" y="457200"/>
            <a:ext cx="3703320" cy="94997"/>
          </a:xfrm>
          <a:prstGeom prst="rect">
            <a:avLst/>
          </a:prstGeom>
          <a:solidFill>
            <a:srgbClr val="7F9FBA">
              <a:alpha val="4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F1FF39A-AC3C-4066-9D4C-519AA22812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51798" y="601201"/>
            <a:ext cx="3702134" cy="5791132"/>
          </a:xfrm>
          <a:prstGeom prst="rect">
            <a:avLst/>
          </a:prstGeom>
          <a:solidFill>
            <a:schemeClr val="tx1">
              <a:alpha val="50000"/>
            </a:schemeClr>
          </a:solidFill>
          <a:ln w="635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6194F1D8-917A-408B-9C96-873AE00BF8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51798" y="601201"/>
            <a:ext cx="3702134" cy="5791132"/>
          </a:xfrm>
          <a:prstGeom prst="rect">
            <a:avLst/>
          </a:prstGeom>
          <a:solidFill>
            <a:srgbClr val="7F9FBA">
              <a:alpha val="40000"/>
            </a:srgbClr>
          </a:solidFill>
          <a:ln w="635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DF88810D-F124-474B-BF0D-63FCACC8B6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95733" y="1524001"/>
            <a:ext cx="3412067" cy="3478384"/>
          </a:xfrm>
        </p:spPr>
        <p:txBody>
          <a:bodyPr>
            <a:normAutofit/>
          </a:bodyPr>
          <a:lstStyle/>
          <a:p>
            <a:r>
              <a:rPr lang="tr-TR" dirty="0">
                <a:solidFill>
                  <a:srgbClr val="FFFFFF"/>
                </a:solidFill>
              </a:rPr>
              <a:t>Bireysel kimlik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EDD20251-288F-214E-9738-254AFE536F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95733" y="5145513"/>
            <a:ext cx="3412067" cy="738820"/>
          </a:xfrm>
        </p:spPr>
        <p:txBody>
          <a:bodyPr>
            <a:normAutofit/>
          </a:bodyPr>
          <a:lstStyle/>
          <a:p>
            <a:endParaRPr lang="tr-TR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10739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4ECE275-D29F-0D41-A294-C47AC3FA68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2FC4BED-844F-784F-9FFD-A27B4CD450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66448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0000"/>
                <a:lumMod val="110000"/>
              </a:schemeClr>
            </a:gs>
            <a:gs pos="100000">
              <a:schemeClr val="bg1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A5DCEDA-753F-DA4A-93C8-9F1885AFA4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188720"/>
          </a:xfrm>
        </p:spPr>
        <p:txBody>
          <a:bodyPr>
            <a:normAutofit/>
          </a:bodyPr>
          <a:lstStyle/>
          <a:p>
            <a:endParaRPr lang="tr-TR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graphicFrame>
        <p:nvGraphicFramePr>
          <p:cNvPr id="5" name="İçerik Yer Tutucusu 2">
            <a:extLst>
              <a:ext uri="{FF2B5EF4-FFF2-40B4-BE49-F238E27FC236}">
                <a16:creationId xmlns:a16="http://schemas.microsoft.com/office/drawing/2014/main" id="{473DF9E1-1991-4B8D-B754-576B93A793A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41701016"/>
              </p:ext>
            </p:extLst>
          </p:nvPr>
        </p:nvGraphicFramePr>
        <p:xfrm>
          <a:off x="581025" y="2341563"/>
          <a:ext cx="11029950" cy="38142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699269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BFABBCE0-E08C-4BBE-9FD2-E2B253D4D5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4099000C-9523-7B4B-A4B0-B2E23312A3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188720"/>
          </a:xfrm>
        </p:spPr>
        <p:txBody>
          <a:bodyPr>
            <a:normAutofit/>
          </a:bodyPr>
          <a:lstStyle/>
          <a:p>
            <a:endParaRPr lang="tr-TR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F426BAC-43D6-468E-B6FF-167034D5CE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60727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B02D80E-5995-4C54-8387-5893C2C894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96083C8-1401-4950-AF56-E2FAFE42D6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İçerik Yer Tutucusu 2">
            <a:extLst>
              <a:ext uri="{FF2B5EF4-FFF2-40B4-BE49-F238E27FC236}">
                <a16:creationId xmlns:a16="http://schemas.microsoft.com/office/drawing/2014/main" id="{CAF44199-EC6F-4943-B0D6-F2500918FF4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9663089"/>
              </p:ext>
            </p:extLst>
          </p:nvPr>
        </p:nvGraphicFramePr>
        <p:xfrm>
          <a:off x="581025" y="2341563"/>
          <a:ext cx="11029950" cy="38142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8879720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BFABBCE0-E08C-4BBE-9FD2-E2B253D4D5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0AB24BA3-F22C-AD4B-8DD5-CE2A81858F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188720"/>
          </a:xfrm>
        </p:spPr>
        <p:txBody>
          <a:bodyPr>
            <a:normAutofit/>
          </a:bodyPr>
          <a:lstStyle/>
          <a:p>
            <a:endParaRPr lang="tr-TR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F426BAC-43D6-468E-B6FF-167034D5CE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60727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B02D80E-5995-4C54-8387-5893C2C894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96083C8-1401-4950-AF56-E2FAFE42D6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İçerik Yer Tutucusu 2">
            <a:extLst>
              <a:ext uri="{FF2B5EF4-FFF2-40B4-BE49-F238E27FC236}">
                <a16:creationId xmlns:a16="http://schemas.microsoft.com/office/drawing/2014/main" id="{B21B2D87-3306-44FE-8708-A542FB59CBE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99216410"/>
              </p:ext>
            </p:extLst>
          </p:nvPr>
        </p:nvGraphicFramePr>
        <p:xfrm>
          <a:off x="581025" y="2341563"/>
          <a:ext cx="11029950" cy="38142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5654835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BFABBCE0-E08C-4BBE-9FD2-E2B253D4D5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C881BA85-0206-6D4F-998A-B8056CE694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188720"/>
          </a:xfrm>
        </p:spPr>
        <p:txBody>
          <a:bodyPr>
            <a:normAutofit/>
          </a:bodyPr>
          <a:lstStyle/>
          <a:p>
            <a:endParaRPr lang="tr-TR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F426BAC-43D6-468E-B6FF-167034D5CE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60727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B02D80E-5995-4C54-8387-5893C2C894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96083C8-1401-4950-AF56-E2FAFE42D6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İçerik Yer Tutucusu 2">
            <a:extLst>
              <a:ext uri="{FF2B5EF4-FFF2-40B4-BE49-F238E27FC236}">
                <a16:creationId xmlns:a16="http://schemas.microsoft.com/office/drawing/2014/main" id="{9A587CA6-0C2C-4371-B217-9886B7485A6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55473601"/>
              </p:ext>
            </p:extLst>
          </p:nvPr>
        </p:nvGraphicFramePr>
        <p:xfrm>
          <a:off x="581025" y="2341563"/>
          <a:ext cx="11029950" cy="38142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9669449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858DF7D-C2D0-4B03-A7A0-2F06B789EE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B26B711-3121-40B0-8377-A64F3DC00C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45C4D3D-ABBA-4B4E-93E5-01E3437198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8DDD5E5-0097-4C6C-B266-5732EDA96C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952EF87-C74F-4D3F-9CAD-EEA1733C9B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597643"/>
            <a:ext cx="3703320" cy="5792922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61591DC7-A89E-9E48-A013-1EC0D804AA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1148" y="1037967"/>
            <a:ext cx="3054091" cy="4709131"/>
          </a:xfrm>
        </p:spPr>
        <p:txBody>
          <a:bodyPr anchor="ctr">
            <a:normAutofit/>
          </a:bodyPr>
          <a:lstStyle/>
          <a:p>
            <a:endParaRPr lang="tr-TR">
              <a:solidFill>
                <a:srgbClr val="FFFEFF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53A7439-CDDC-A545-961C-82D9A146FE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34935" y="1037968"/>
            <a:ext cx="6725899" cy="4820832"/>
          </a:xfrm>
        </p:spPr>
        <p:txBody>
          <a:bodyPr>
            <a:normAutofit/>
          </a:bodyPr>
          <a:lstStyle/>
          <a:p>
            <a:r>
              <a:rPr lang="tr-TR" dirty="0"/>
              <a:t>Modern düşünce bireysel kimliğe özel bir önem atfeder.</a:t>
            </a:r>
          </a:p>
          <a:p>
            <a:r>
              <a:rPr lang="tr-TR" dirty="0"/>
              <a:t>Modern düşünce geleneksel düşünceyle çatışmasında, geleneğin duygusal bağlarıyla mücadele ederek, yerini daha profesyonel, uzmanlaşmış bir ilişkinin almasını ister.</a:t>
            </a:r>
          </a:p>
        </p:txBody>
      </p:sp>
    </p:spTree>
    <p:extLst>
      <p:ext uri="{BB962C8B-B14F-4D97-AF65-F5344CB8AC3E}">
        <p14:creationId xmlns:p14="http://schemas.microsoft.com/office/powerpoint/2010/main" val="28265388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BFABBCE0-E08C-4BBE-9FD2-E2B253D4D5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E7D7CA6B-FB12-E340-955A-FAD3A94B36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188720"/>
          </a:xfrm>
        </p:spPr>
        <p:txBody>
          <a:bodyPr>
            <a:normAutofit/>
          </a:bodyPr>
          <a:lstStyle/>
          <a:p>
            <a:endParaRPr lang="tr-TR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F426BAC-43D6-468E-B6FF-167034D5CE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60727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B02D80E-5995-4C54-8387-5893C2C894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96083C8-1401-4950-AF56-E2FAFE42D6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İçerik Yer Tutucusu 2">
            <a:extLst>
              <a:ext uri="{FF2B5EF4-FFF2-40B4-BE49-F238E27FC236}">
                <a16:creationId xmlns:a16="http://schemas.microsoft.com/office/drawing/2014/main" id="{D3947731-B045-41A4-BB02-805E0D7929B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00967406"/>
              </p:ext>
            </p:extLst>
          </p:nvPr>
        </p:nvGraphicFramePr>
        <p:xfrm>
          <a:off x="581025" y="2341563"/>
          <a:ext cx="11029950" cy="38142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8497004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BFABBCE0-E08C-4BBE-9FD2-E2B253D4D5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8B334D4E-A408-9440-A3DF-74437E2669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188720"/>
          </a:xfrm>
        </p:spPr>
        <p:txBody>
          <a:bodyPr>
            <a:normAutofit/>
          </a:bodyPr>
          <a:lstStyle/>
          <a:p>
            <a:endParaRPr lang="tr-TR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F426BAC-43D6-468E-B6FF-167034D5CE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60727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B02D80E-5995-4C54-8387-5893C2C894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96083C8-1401-4950-AF56-E2FAFE42D6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İçerik Yer Tutucusu 2">
            <a:extLst>
              <a:ext uri="{FF2B5EF4-FFF2-40B4-BE49-F238E27FC236}">
                <a16:creationId xmlns:a16="http://schemas.microsoft.com/office/drawing/2014/main" id="{38C0FD62-B5F6-46D3-B35A-AE843EEE140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8692561"/>
              </p:ext>
            </p:extLst>
          </p:nvPr>
        </p:nvGraphicFramePr>
        <p:xfrm>
          <a:off x="581025" y="2341563"/>
          <a:ext cx="11029950" cy="38142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7713794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BFABBCE0-E08C-4BBE-9FD2-E2B253D4D5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077D27F2-2C56-6F49-8141-F72C24B785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188720"/>
          </a:xfrm>
        </p:spPr>
        <p:txBody>
          <a:bodyPr>
            <a:normAutofit/>
          </a:bodyPr>
          <a:lstStyle/>
          <a:p>
            <a:endParaRPr lang="tr-TR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F426BAC-43D6-468E-B6FF-167034D5CE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60727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B02D80E-5995-4C54-8387-5893C2C894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96083C8-1401-4950-AF56-E2FAFE42D6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İçerik Yer Tutucusu 2">
            <a:extLst>
              <a:ext uri="{FF2B5EF4-FFF2-40B4-BE49-F238E27FC236}">
                <a16:creationId xmlns:a16="http://schemas.microsoft.com/office/drawing/2014/main" id="{AE78C866-B268-422F-AA04-A66A9A3433A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22477823"/>
              </p:ext>
            </p:extLst>
          </p:nvPr>
        </p:nvGraphicFramePr>
        <p:xfrm>
          <a:off x="581025" y="2341563"/>
          <a:ext cx="11029950" cy="38142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0241406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DividendVTI">
  <a:themeElements>
    <a:clrScheme name="AnalogousFromLightSeed_2SEEDS">
      <a:dk1>
        <a:srgbClr val="000000"/>
      </a:dk1>
      <a:lt1>
        <a:srgbClr val="FFFFFF"/>
      </a:lt1>
      <a:dk2>
        <a:srgbClr val="243641"/>
      </a:dk2>
      <a:lt2>
        <a:srgbClr val="E8E5E2"/>
      </a:lt2>
      <a:accent1>
        <a:srgbClr val="7F9FBA"/>
      </a:accent1>
      <a:accent2>
        <a:srgbClr val="81A8AA"/>
      </a:accent2>
      <a:accent3>
        <a:srgbClr val="969CC6"/>
      </a:accent3>
      <a:accent4>
        <a:srgbClr val="BA8F7F"/>
      </a:accent4>
      <a:accent5>
        <a:srgbClr val="B1A281"/>
      </a:accent5>
      <a:accent6>
        <a:srgbClr val="A0A571"/>
      </a:accent6>
      <a:hlink>
        <a:srgbClr val="A17C5D"/>
      </a:hlink>
      <a:folHlink>
        <a:srgbClr val="7F7F7F"/>
      </a:folHlink>
    </a:clrScheme>
    <a:fontScheme name="Dividend">
      <a:majorFont>
        <a:latin typeface="Tw Cen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VTI" id="{97558BDE-0B66-457C-BB6F-7B1B22DAA9B8}" vid="{F53508A3-AC60-448A-AF37-934D5F1A0D5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246</Words>
  <Application>Microsoft Macintosh PowerPoint</Application>
  <PresentationFormat>Geniş ekran</PresentationFormat>
  <Paragraphs>18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Gill Sans MT</vt:lpstr>
      <vt:lpstr>Tw Cen MT</vt:lpstr>
      <vt:lpstr>Wingdings 2</vt:lpstr>
      <vt:lpstr>DividendVTI</vt:lpstr>
      <vt:lpstr>Bireysel kimlik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Bireysel kimlik</dc:title>
  <dc:creator>Zehra Münüsoğlu</dc:creator>
  <cp:lastModifiedBy>Zehra Münüsoğlu</cp:lastModifiedBy>
  <cp:revision>1</cp:revision>
  <dcterms:created xsi:type="dcterms:W3CDTF">2020-07-12T19:00:22Z</dcterms:created>
  <dcterms:modified xsi:type="dcterms:W3CDTF">2020-07-12T19:00:31Z</dcterms:modified>
</cp:coreProperties>
</file>