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3" r:id="rId9"/>
    <p:sldId id="267" r:id="rId10"/>
    <p:sldId id="262" r:id="rId11"/>
    <p:sldId id="265" r:id="rId12"/>
    <p:sldId id="266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8000" dirty="0" smtClean="0"/>
              <a:t>Vocabulario sobre películas</a:t>
            </a:r>
            <a:endParaRPr lang="tr-TR" sz="8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781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r>
              <a:rPr lang="es-ES" dirty="0" smtClean="0"/>
              <a:t>¿prefieres ver una película doblada o en versión original?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4168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59"/>
            <a:ext cx="10178322" cy="2417965"/>
          </a:xfrm>
        </p:spPr>
        <p:txBody>
          <a:bodyPr>
            <a:normAutofit/>
          </a:bodyPr>
          <a:lstStyle/>
          <a:p>
            <a:r>
              <a:rPr lang="es-ES" dirty="0" smtClean="0"/>
              <a:t>¿cómo suelen dar las películas en tu país, en v.o o dobladas? ¿qué te parece?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289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r>
              <a:rPr lang="es-ES" dirty="0" smtClean="0"/>
              <a:t>¿prefieres ver una película doblada o en versión original?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9092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pPr algn="ctr"/>
            <a:r>
              <a:rPr lang="es-ES" dirty="0" smtClean="0"/>
              <a:t>Vocabulario para describir películas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871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pPr algn="ctr"/>
            <a:r>
              <a:rPr lang="es-ES" dirty="0" smtClean="0"/>
              <a:t>Según el género al que pertenecen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564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103018" y="1950243"/>
            <a:ext cx="2619374" cy="12287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Un drama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14512" y="3750468"/>
            <a:ext cx="4295774" cy="122872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de dibujos animados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886575" y="3709987"/>
            <a:ext cx="3486150" cy="12287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del oeste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16793" y="2180629"/>
            <a:ext cx="3486150" cy="12287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bélica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81060" y="553640"/>
            <a:ext cx="3486150" cy="12287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c</a:t>
            </a:r>
            <a:r>
              <a:rPr lang="es-ES" sz="2400" b="1" dirty="0" smtClean="0">
                <a:solidFill>
                  <a:schemeClr val="tx1"/>
                </a:solidFill>
              </a:rPr>
              <a:t>omedia romántica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458200" y="245267"/>
            <a:ext cx="3486150" cy="12287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</a:t>
            </a:r>
            <a:endParaRPr lang="es-ES" sz="2400" b="1" dirty="0" smtClean="0">
              <a:solidFill>
                <a:schemeClr val="tx1"/>
              </a:solidFill>
            </a:endParaRPr>
          </a:p>
          <a:p>
            <a:pPr algn="ctr"/>
            <a:r>
              <a:rPr lang="es-ES" sz="2400" b="1" smtClean="0">
                <a:solidFill>
                  <a:schemeClr val="tx1"/>
                </a:solidFill>
              </a:rPr>
              <a:t>de ciencia-ficción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04886" y="5264943"/>
            <a:ext cx="3486150" cy="12287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de risa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155780" y="5264943"/>
            <a:ext cx="3486150" cy="12287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del suspense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155780" y="1962149"/>
            <a:ext cx="3486150" cy="12287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de terror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669630" y="214311"/>
            <a:ext cx="3486150" cy="12287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del intriga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4951807" y="5320307"/>
            <a:ext cx="2619374" cy="12287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Un musical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34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pPr algn="ctr"/>
            <a:r>
              <a:rPr lang="es-ES" dirty="0" smtClean="0"/>
              <a:t>Según sus características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3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153274" y="1881188"/>
            <a:ext cx="2619374" cy="12287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violenta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23985" y="3907631"/>
            <a:ext cx="5057775" cy="122872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i</a:t>
            </a:r>
            <a:r>
              <a:rPr lang="es-ES" sz="2400" b="1" dirty="0" smtClean="0">
                <a:solidFill>
                  <a:schemeClr val="tx1"/>
                </a:solidFill>
              </a:rPr>
              <a:t>nteresante // aburrida, un bodrio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472362" y="3633788"/>
            <a:ext cx="3486150" cy="12287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desagradable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524124" y="2280047"/>
            <a:ext cx="3486150" cy="12287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d</a:t>
            </a:r>
            <a:r>
              <a:rPr lang="es-ES" sz="2400" b="1" dirty="0" smtClean="0">
                <a:solidFill>
                  <a:schemeClr val="tx1"/>
                </a:solidFill>
              </a:rPr>
              <a:t>ivertida, graciosa // triste, deprimente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381124" y="652463"/>
            <a:ext cx="3486150" cy="12287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a</a:t>
            </a:r>
            <a:r>
              <a:rPr lang="es-ES" sz="2400" b="1" dirty="0" smtClean="0">
                <a:solidFill>
                  <a:schemeClr val="tx1"/>
                </a:solidFill>
              </a:rPr>
              <a:t>mena // lenta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172200" y="245267"/>
            <a:ext cx="3486150" cy="12287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e</a:t>
            </a:r>
            <a:r>
              <a:rPr lang="es-ES" sz="2400" b="1" dirty="0" smtClean="0">
                <a:solidFill>
                  <a:schemeClr val="tx1"/>
                </a:solidFill>
              </a:rPr>
              <a:t>motiva // superficial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4738685" y="5386388"/>
            <a:ext cx="3486150" cy="12287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d</a:t>
            </a:r>
            <a:r>
              <a:rPr lang="es-ES" sz="2400" b="1" dirty="0" smtClean="0">
                <a:solidFill>
                  <a:schemeClr val="tx1"/>
                </a:solidFill>
              </a:rPr>
              <a:t>e suspense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10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7391" y="2168323"/>
            <a:ext cx="10178322" cy="149213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¿qué tipo de película </a:t>
            </a:r>
            <a:r>
              <a:rPr lang="es-ES" u="sng" dirty="0" smtClean="0"/>
              <a:t>prefieres</a:t>
            </a:r>
            <a:r>
              <a:rPr lang="es-ES" dirty="0" smtClean="0"/>
              <a:t> ver?</a:t>
            </a:r>
            <a:br>
              <a:rPr lang="es-ES" dirty="0" smtClean="0"/>
            </a:br>
            <a:r>
              <a:rPr lang="es-ES" cap="none" dirty="0"/>
              <a:t>J</a:t>
            </a:r>
            <a:r>
              <a:rPr lang="es-ES" cap="none" dirty="0" smtClean="0"/>
              <a:t>ustifica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179152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7391" y="2168323"/>
            <a:ext cx="10178322" cy="1492132"/>
          </a:xfrm>
        </p:spPr>
        <p:txBody>
          <a:bodyPr>
            <a:normAutofit/>
          </a:bodyPr>
          <a:lstStyle/>
          <a:p>
            <a:r>
              <a:rPr lang="es-ES" dirty="0" smtClean="0"/>
              <a:t>¿qué tipo de película </a:t>
            </a:r>
            <a:r>
              <a:rPr lang="es-ES" u="sng" dirty="0" smtClean="0"/>
              <a:t>evitas</a:t>
            </a:r>
            <a:r>
              <a:rPr lang="es-ES" dirty="0" smtClean="0"/>
              <a:t> ver?</a:t>
            </a:r>
            <a:br>
              <a:rPr lang="es-ES" dirty="0" smtClean="0"/>
            </a:br>
            <a:r>
              <a:rPr lang="es-ES" cap="none" dirty="0"/>
              <a:t>J</a:t>
            </a:r>
            <a:r>
              <a:rPr lang="es-ES" cap="none" dirty="0" smtClean="0"/>
              <a:t>ustifica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4285327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1671637"/>
            <a:ext cx="10178322" cy="4071937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vocabulario sobre películas sabéis?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cap="none" dirty="0"/>
              <a:t>L</a:t>
            </a:r>
            <a:r>
              <a:rPr lang="es-ES" cap="none" dirty="0" smtClean="0"/>
              <a:t>luvia de ideas</a:t>
            </a:r>
            <a:r>
              <a:rPr lang="es-E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8012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7391" y="2168323"/>
            <a:ext cx="10178322" cy="149213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¿cuál es tu película preferida de todos los tiempos? ¿de qué trata?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60035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3116" y="2139747"/>
            <a:ext cx="10178322" cy="1732166"/>
          </a:xfrm>
        </p:spPr>
        <p:txBody>
          <a:bodyPr/>
          <a:lstStyle/>
          <a:p>
            <a:r>
              <a:rPr lang="es-ES" dirty="0" smtClean="0"/>
              <a:t>¿cómo podéis definir las siguientes palabras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055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Nokta Yıldız 3"/>
          <p:cNvSpPr/>
          <p:nvPr/>
        </p:nvSpPr>
        <p:spPr>
          <a:xfrm>
            <a:off x="1228725" y="271463"/>
            <a:ext cx="4443411" cy="32861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protagonista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5" name="5-Nokta Yıldız 4"/>
          <p:cNvSpPr/>
          <p:nvPr/>
        </p:nvSpPr>
        <p:spPr>
          <a:xfrm>
            <a:off x="5267325" y="-26191"/>
            <a:ext cx="3071814" cy="2438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rodar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6" name="5-Nokta Yıldız 5"/>
          <p:cNvSpPr/>
          <p:nvPr/>
        </p:nvSpPr>
        <p:spPr>
          <a:xfrm>
            <a:off x="8629651" y="585787"/>
            <a:ext cx="3286125" cy="2657475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estreno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7" name="5-Nokta Yıldız 6"/>
          <p:cNvSpPr/>
          <p:nvPr/>
        </p:nvSpPr>
        <p:spPr>
          <a:xfrm>
            <a:off x="4910138" y="2237780"/>
            <a:ext cx="3476625" cy="2010964"/>
          </a:xfrm>
          <a:prstGeom prst="star5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taquillera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8" name="5-Nokta Yıldız 7"/>
          <p:cNvSpPr/>
          <p:nvPr/>
        </p:nvSpPr>
        <p:spPr>
          <a:xfrm>
            <a:off x="883445" y="3571876"/>
            <a:ext cx="4241005" cy="297179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Día del espectador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9" name="5-Nokta Yıldız 8"/>
          <p:cNvSpPr/>
          <p:nvPr/>
        </p:nvSpPr>
        <p:spPr>
          <a:xfrm>
            <a:off x="7839077" y="3719512"/>
            <a:ext cx="4076699" cy="2566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Trata de...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10" name="5-Nokta Yıldız 9"/>
          <p:cNvSpPr/>
          <p:nvPr/>
        </p:nvSpPr>
        <p:spPr>
          <a:xfrm>
            <a:off x="4862514" y="4463353"/>
            <a:ext cx="3476625" cy="2010964"/>
          </a:xfrm>
          <a:prstGeom prst="star5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</a:rPr>
              <a:t>cartelera</a:t>
            </a:r>
            <a:endParaRPr lang="tr-T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00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23103" y="2711247"/>
            <a:ext cx="10178322" cy="1074940"/>
          </a:xfrm>
        </p:spPr>
        <p:txBody>
          <a:bodyPr/>
          <a:lstStyle/>
          <a:p>
            <a:pPr algn="ctr"/>
            <a:r>
              <a:rPr lang="es-ES" dirty="0" smtClean="0"/>
              <a:t>Más vocabulario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03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05612" y="3629024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Interpretar / actuar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66912" y="3629024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doblada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405688" y="5181595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Poner una película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695449" y="2066924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subtitulada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66811" y="548877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Película en versión original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347912" y="5167309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Efectos especiales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5834062" y="548877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Actor de reparto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305548" y="2013783"/>
            <a:ext cx="3486150" cy="122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elenco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217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r>
              <a:rPr lang="es-ES" dirty="0" smtClean="0"/>
              <a:t>¿cómo te sientes cuando ves una película subtitulada?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675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r>
              <a:rPr lang="es-ES" dirty="0" smtClean="0"/>
              <a:t>¿prefieres ver una película en casa o en el cine?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587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7415" y="2582660"/>
            <a:ext cx="10178322" cy="1492132"/>
          </a:xfrm>
        </p:spPr>
        <p:txBody>
          <a:bodyPr/>
          <a:lstStyle/>
          <a:p>
            <a:r>
              <a:rPr lang="es-ES" dirty="0" smtClean="0"/>
              <a:t>¿sueles ir al estreno de una película?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24203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29</TotalTime>
  <Words>221</Words>
  <Application>Microsoft Office PowerPoint</Application>
  <PresentationFormat>Geniş ekran</PresentationFormat>
  <Paragraphs>50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Gill Sans MT</vt:lpstr>
      <vt:lpstr>Impact</vt:lpstr>
      <vt:lpstr>Badge</vt:lpstr>
      <vt:lpstr>Vocabulario sobre películas</vt:lpstr>
      <vt:lpstr>¿qué vocabulario sobre películas sabéis?  Lluvia de ideas.</vt:lpstr>
      <vt:lpstr>¿cómo podéis definir las siguientes palabras</vt:lpstr>
      <vt:lpstr>PowerPoint Sunusu</vt:lpstr>
      <vt:lpstr>Más vocabulario</vt:lpstr>
      <vt:lpstr>PowerPoint Sunusu</vt:lpstr>
      <vt:lpstr>¿cómo te sientes cuando ves una película subtitulada?</vt:lpstr>
      <vt:lpstr>¿prefieres ver una película en casa o en el cine?</vt:lpstr>
      <vt:lpstr>¿sueles ir al estreno de una película?</vt:lpstr>
      <vt:lpstr>¿prefieres ver una película doblada o en versión original?</vt:lpstr>
      <vt:lpstr>¿cómo suelen dar las películas en tu país, en v.o o dobladas? ¿qué te parece?</vt:lpstr>
      <vt:lpstr>¿prefieres ver una película doblada o en versión original?</vt:lpstr>
      <vt:lpstr>Vocabulario para describir películas</vt:lpstr>
      <vt:lpstr>Según el género al que pertenecen</vt:lpstr>
      <vt:lpstr>PowerPoint Sunusu</vt:lpstr>
      <vt:lpstr>Según sus características</vt:lpstr>
      <vt:lpstr>PowerPoint Sunusu</vt:lpstr>
      <vt:lpstr>¿qué tipo de película prefieres ver? Justifica tu respuesta.</vt:lpstr>
      <vt:lpstr>¿qué tipo de película evitas ver? Justifica tu respuesta.</vt:lpstr>
      <vt:lpstr>¿cuál es tu película preferida de todos los tiempos? ¿de qué trata?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Vocabulario sobre películas</dc:title>
  <dc:creator>Windows Kullanıcısı</dc:creator>
  <cp:lastModifiedBy>Windows Kullanıcısı</cp:lastModifiedBy>
  <cp:revision>7</cp:revision>
  <dcterms:created xsi:type="dcterms:W3CDTF">2020-05-16T21:25:11Z</dcterms:created>
  <dcterms:modified xsi:type="dcterms:W3CDTF">2020-05-17T11:31:10Z</dcterms:modified>
</cp:coreProperties>
</file>