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864" r:id="rId1"/>
  </p:sldMasterIdLst>
  <p:notesMasterIdLst>
    <p:notesMasterId r:id="rId24"/>
  </p:notesMasterIdLst>
  <p:sldIdLst>
    <p:sldId id="256" r:id="rId2"/>
    <p:sldId id="292" r:id="rId3"/>
    <p:sldId id="294" r:id="rId4"/>
    <p:sldId id="295" r:id="rId5"/>
    <p:sldId id="296" r:id="rId6"/>
    <p:sldId id="297" r:id="rId7"/>
    <p:sldId id="298" r:id="rId8"/>
    <p:sldId id="299" r:id="rId9"/>
    <p:sldId id="308" r:id="rId10"/>
    <p:sldId id="309" r:id="rId11"/>
    <p:sldId id="300" r:id="rId12"/>
    <p:sldId id="301" r:id="rId13"/>
    <p:sldId id="302" r:id="rId14"/>
    <p:sldId id="310" r:id="rId15"/>
    <p:sldId id="303" r:id="rId16"/>
    <p:sldId id="312" r:id="rId17"/>
    <p:sldId id="311" r:id="rId18"/>
    <p:sldId id="304" r:id="rId19"/>
    <p:sldId id="313" r:id="rId20"/>
    <p:sldId id="305" r:id="rId21"/>
    <p:sldId id="306" r:id="rId22"/>
    <p:sldId id="315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0404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Koyu Stil 2 - Vurgu 1/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92" autoAdjust="0"/>
    <p:restoredTop sz="94660"/>
  </p:normalViewPr>
  <p:slideViewPr>
    <p:cSldViewPr snapToGrid="0">
      <p:cViewPr varScale="1">
        <p:scale>
          <a:sx n="79" d="100"/>
          <a:sy n="79" d="100"/>
        </p:scale>
        <p:origin x="4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25DC95-0827-45D7-B219-6AC497CB60C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187E802-D23F-40D8-A661-3390873C0817}">
      <dgm:prSet phldrT="[Metin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tr-TR" sz="4800" kern="1200" spc="10" baseline="0" dirty="0" smtClean="0">
              <a:solidFill>
                <a:schemeClr val="bg1"/>
              </a:solidFill>
              <a:latin typeface="Gabriola" pitchFamily="82" charset="0"/>
              <a:ea typeface="+mn-ea"/>
              <a:cs typeface="Arial" pitchFamily="34" charset="0"/>
            </a:rPr>
            <a:t>Değişken</a:t>
          </a:r>
          <a:endParaRPr lang="tr-TR" sz="4800" kern="1200" spc="10" baseline="0" dirty="0">
            <a:solidFill>
              <a:schemeClr val="bg1"/>
            </a:solidFill>
            <a:latin typeface="Gabriola" pitchFamily="82" charset="0"/>
            <a:ea typeface="+mn-ea"/>
            <a:cs typeface="Arial" pitchFamily="34" charset="0"/>
          </a:endParaRPr>
        </a:p>
      </dgm:t>
    </dgm:pt>
    <dgm:pt modelId="{609BA192-1C90-4BFD-A794-8BAF4CDC0EDA}" type="parTrans" cxnId="{1A33EC89-9A97-426A-8D7D-6FDB4D6FC5B8}">
      <dgm:prSet/>
      <dgm:spPr/>
      <dgm:t>
        <a:bodyPr/>
        <a:lstStyle/>
        <a:p>
          <a:endParaRPr lang="tr-TR"/>
        </a:p>
      </dgm:t>
    </dgm:pt>
    <dgm:pt modelId="{C9EB6E0D-1254-4459-B388-DFD49FBF26AF}" type="sibTrans" cxnId="{1A33EC89-9A97-426A-8D7D-6FDB4D6FC5B8}">
      <dgm:prSet/>
      <dgm:spPr/>
      <dgm:t>
        <a:bodyPr/>
        <a:lstStyle/>
        <a:p>
          <a:endParaRPr lang="tr-TR"/>
        </a:p>
      </dgm:t>
    </dgm:pt>
    <dgm:pt modelId="{E1DBCC95-9C0B-4C24-A426-EDA8F3317454}">
      <dgm:prSet phldrT="[Metin]" custT="1"/>
      <dgm:spPr>
        <a:solidFill>
          <a:schemeClr val="bg1">
            <a:lumMod val="50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Nicel - Nitel</a:t>
          </a:r>
          <a:endParaRPr lang="tr-TR" sz="3200" b="1" dirty="0">
            <a:solidFill>
              <a:schemeClr val="bg1"/>
            </a:solidFill>
          </a:endParaRPr>
        </a:p>
      </dgm:t>
    </dgm:pt>
    <dgm:pt modelId="{ADF76B2B-70F4-4B24-A8D1-E9F3AB04F203}" type="parTrans" cxnId="{677FD053-5D1B-412C-84F0-E58D2397EFBF}">
      <dgm:prSet/>
      <dgm:spPr/>
      <dgm:t>
        <a:bodyPr/>
        <a:lstStyle/>
        <a:p>
          <a:endParaRPr lang="tr-TR"/>
        </a:p>
      </dgm:t>
    </dgm:pt>
    <dgm:pt modelId="{6F8735A3-CE9A-43EF-B211-6B1BB0926C11}" type="sibTrans" cxnId="{677FD053-5D1B-412C-84F0-E58D2397EFBF}">
      <dgm:prSet/>
      <dgm:spPr/>
      <dgm:t>
        <a:bodyPr/>
        <a:lstStyle/>
        <a:p>
          <a:endParaRPr lang="tr-TR"/>
        </a:p>
      </dgm:t>
    </dgm:pt>
    <dgm:pt modelId="{36C94B3A-8A51-45B1-BFAC-885F0DF1A685}">
      <dgm:prSet phldrT="[Metin]" custT="1"/>
      <dgm:spPr>
        <a:solidFill>
          <a:schemeClr val="bg1">
            <a:lumMod val="50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Sürekli - Süreksiz</a:t>
          </a:r>
          <a:endParaRPr lang="tr-TR" sz="3200" b="1" dirty="0">
            <a:solidFill>
              <a:schemeClr val="bg1"/>
            </a:solidFill>
          </a:endParaRPr>
        </a:p>
      </dgm:t>
    </dgm:pt>
    <dgm:pt modelId="{86DC39E4-9B42-4236-A0F3-D0BA3ACEBD8F}" type="parTrans" cxnId="{A2211689-4956-4A92-A95E-F14FFC1B9E46}">
      <dgm:prSet/>
      <dgm:spPr/>
      <dgm:t>
        <a:bodyPr/>
        <a:lstStyle/>
        <a:p>
          <a:endParaRPr lang="tr-TR"/>
        </a:p>
      </dgm:t>
    </dgm:pt>
    <dgm:pt modelId="{339450E5-BC62-40D1-AB94-3B234AD208F4}" type="sibTrans" cxnId="{A2211689-4956-4A92-A95E-F14FFC1B9E46}">
      <dgm:prSet/>
      <dgm:spPr/>
      <dgm:t>
        <a:bodyPr/>
        <a:lstStyle/>
        <a:p>
          <a:endParaRPr lang="tr-TR"/>
        </a:p>
      </dgm:t>
    </dgm:pt>
    <dgm:pt modelId="{3D713BF0-1EA2-4269-8CE5-7918323DB8ED}">
      <dgm:prSet phldrT="[Metin]" custT="1"/>
      <dgm:spPr>
        <a:solidFill>
          <a:schemeClr val="bg1">
            <a:lumMod val="50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Bağımlı - Bağımsız</a:t>
          </a:r>
          <a:endParaRPr lang="tr-TR" sz="3200" b="1" dirty="0">
            <a:solidFill>
              <a:schemeClr val="bg1"/>
            </a:solidFill>
          </a:endParaRPr>
        </a:p>
      </dgm:t>
    </dgm:pt>
    <dgm:pt modelId="{0882A834-6E9D-4673-A009-B9440DAE1F7B}" type="parTrans" cxnId="{3275024B-40F1-4708-B461-7176E617C9CC}">
      <dgm:prSet/>
      <dgm:spPr/>
      <dgm:t>
        <a:bodyPr/>
        <a:lstStyle/>
        <a:p>
          <a:endParaRPr lang="tr-TR"/>
        </a:p>
      </dgm:t>
    </dgm:pt>
    <dgm:pt modelId="{F489A6CD-3DFD-4CB3-8CF7-E51149226805}" type="sibTrans" cxnId="{3275024B-40F1-4708-B461-7176E617C9CC}">
      <dgm:prSet/>
      <dgm:spPr/>
      <dgm:t>
        <a:bodyPr/>
        <a:lstStyle/>
        <a:p>
          <a:endParaRPr lang="tr-TR"/>
        </a:p>
      </dgm:t>
    </dgm:pt>
    <dgm:pt modelId="{05E9711B-E51B-4F94-A415-430909F3AD17}" type="pres">
      <dgm:prSet presAssocID="{BC25DC95-0827-45D7-B219-6AC497CB60C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18D9DCE6-66C8-41D1-BA1E-33350C5A7B05}" type="pres">
      <dgm:prSet presAssocID="{4187E802-D23F-40D8-A661-3390873C0817}" presName="hierRoot1" presStyleCnt="0">
        <dgm:presLayoutVars>
          <dgm:hierBranch val="init"/>
        </dgm:presLayoutVars>
      </dgm:prSet>
      <dgm:spPr/>
    </dgm:pt>
    <dgm:pt modelId="{A00D32D7-DC6B-421F-817C-7FB04AC06ADB}" type="pres">
      <dgm:prSet presAssocID="{4187E802-D23F-40D8-A661-3390873C0817}" presName="rootComposite1" presStyleCnt="0"/>
      <dgm:spPr/>
    </dgm:pt>
    <dgm:pt modelId="{52F67DF9-FD5D-427C-B0D3-5FE0A54EC5B7}" type="pres">
      <dgm:prSet presAssocID="{4187E802-D23F-40D8-A661-3390873C0817}" presName="rootText1" presStyleLbl="node0" presStyleIdx="0" presStyleCnt="1" custScaleX="1170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F31726F-EADA-4A8F-9C6C-E92840407B97}" type="pres">
      <dgm:prSet presAssocID="{4187E802-D23F-40D8-A661-3390873C0817}" presName="rootConnector1" presStyleLbl="node1" presStyleIdx="0" presStyleCnt="0"/>
      <dgm:spPr/>
      <dgm:t>
        <a:bodyPr/>
        <a:lstStyle/>
        <a:p>
          <a:endParaRPr lang="tr-TR"/>
        </a:p>
      </dgm:t>
    </dgm:pt>
    <dgm:pt modelId="{D5358F3B-8389-40E9-8036-B38E568A8EB5}" type="pres">
      <dgm:prSet presAssocID="{4187E802-D23F-40D8-A661-3390873C0817}" presName="hierChild2" presStyleCnt="0"/>
      <dgm:spPr/>
    </dgm:pt>
    <dgm:pt modelId="{16179DF6-E698-44DE-95B3-2A61EB8A3DC4}" type="pres">
      <dgm:prSet presAssocID="{ADF76B2B-70F4-4B24-A8D1-E9F3AB04F203}" presName="Name37" presStyleLbl="parChTrans1D2" presStyleIdx="0" presStyleCnt="3"/>
      <dgm:spPr/>
      <dgm:t>
        <a:bodyPr/>
        <a:lstStyle/>
        <a:p>
          <a:endParaRPr lang="tr-TR"/>
        </a:p>
      </dgm:t>
    </dgm:pt>
    <dgm:pt modelId="{94830ADA-1F29-4BBE-AC0B-50F4BF524B34}" type="pres">
      <dgm:prSet presAssocID="{E1DBCC95-9C0B-4C24-A426-EDA8F3317454}" presName="hierRoot2" presStyleCnt="0">
        <dgm:presLayoutVars>
          <dgm:hierBranch val="init"/>
        </dgm:presLayoutVars>
      </dgm:prSet>
      <dgm:spPr/>
    </dgm:pt>
    <dgm:pt modelId="{B9F1B364-4482-4B77-A4B9-D9944D0F6FB3}" type="pres">
      <dgm:prSet presAssocID="{E1DBCC95-9C0B-4C24-A426-EDA8F3317454}" presName="rootComposite" presStyleCnt="0"/>
      <dgm:spPr/>
    </dgm:pt>
    <dgm:pt modelId="{EEC224B6-2162-493C-8099-7761B80F7BF6}" type="pres">
      <dgm:prSet presAssocID="{E1DBCC95-9C0B-4C24-A426-EDA8F3317454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133860B-1E0C-4B78-9FCC-E91FE8489DB8}" type="pres">
      <dgm:prSet presAssocID="{E1DBCC95-9C0B-4C24-A426-EDA8F3317454}" presName="rootConnector" presStyleLbl="node2" presStyleIdx="0" presStyleCnt="3"/>
      <dgm:spPr/>
      <dgm:t>
        <a:bodyPr/>
        <a:lstStyle/>
        <a:p>
          <a:endParaRPr lang="tr-TR"/>
        </a:p>
      </dgm:t>
    </dgm:pt>
    <dgm:pt modelId="{D859C936-77C7-4710-893C-785A072B3A7D}" type="pres">
      <dgm:prSet presAssocID="{E1DBCC95-9C0B-4C24-A426-EDA8F3317454}" presName="hierChild4" presStyleCnt="0"/>
      <dgm:spPr/>
    </dgm:pt>
    <dgm:pt modelId="{1D03CFEE-F6E8-4EFC-918B-FC400BB63839}" type="pres">
      <dgm:prSet presAssocID="{E1DBCC95-9C0B-4C24-A426-EDA8F3317454}" presName="hierChild5" presStyleCnt="0"/>
      <dgm:spPr/>
    </dgm:pt>
    <dgm:pt modelId="{88D36825-86BC-43C9-9D7A-D9E441ACACA8}" type="pres">
      <dgm:prSet presAssocID="{86DC39E4-9B42-4236-A0F3-D0BA3ACEBD8F}" presName="Name37" presStyleLbl="parChTrans1D2" presStyleIdx="1" presStyleCnt="3"/>
      <dgm:spPr/>
      <dgm:t>
        <a:bodyPr/>
        <a:lstStyle/>
        <a:p>
          <a:endParaRPr lang="tr-TR"/>
        </a:p>
      </dgm:t>
    </dgm:pt>
    <dgm:pt modelId="{0ED4C476-54A6-43F6-886A-2556DF4B59FC}" type="pres">
      <dgm:prSet presAssocID="{36C94B3A-8A51-45B1-BFAC-885F0DF1A685}" presName="hierRoot2" presStyleCnt="0">
        <dgm:presLayoutVars>
          <dgm:hierBranch val="init"/>
        </dgm:presLayoutVars>
      </dgm:prSet>
      <dgm:spPr/>
    </dgm:pt>
    <dgm:pt modelId="{F33B4F17-0C74-4256-8645-E9736536C0E6}" type="pres">
      <dgm:prSet presAssocID="{36C94B3A-8A51-45B1-BFAC-885F0DF1A685}" presName="rootComposite" presStyleCnt="0"/>
      <dgm:spPr/>
    </dgm:pt>
    <dgm:pt modelId="{A2887A4E-70F5-4C2E-8A02-39F9F5E5C478}" type="pres">
      <dgm:prSet presAssocID="{36C94B3A-8A51-45B1-BFAC-885F0DF1A685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F514709-ABE7-4CEE-91E1-1728725111E1}" type="pres">
      <dgm:prSet presAssocID="{36C94B3A-8A51-45B1-BFAC-885F0DF1A685}" presName="rootConnector" presStyleLbl="node2" presStyleIdx="1" presStyleCnt="3"/>
      <dgm:spPr/>
      <dgm:t>
        <a:bodyPr/>
        <a:lstStyle/>
        <a:p>
          <a:endParaRPr lang="tr-TR"/>
        </a:p>
      </dgm:t>
    </dgm:pt>
    <dgm:pt modelId="{41311F83-0ABF-4A40-8189-67D8C2DF12B8}" type="pres">
      <dgm:prSet presAssocID="{36C94B3A-8A51-45B1-BFAC-885F0DF1A685}" presName="hierChild4" presStyleCnt="0"/>
      <dgm:spPr/>
    </dgm:pt>
    <dgm:pt modelId="{4D78F333-10D2-48DF-9AA2-F458831340A5}" type="pres">
      <dgm:prSet presAssocID="{36C94B3A-8A51-45B1-BFAC-885F0DF1A685}" presName="hierChild5" presStyleCnt="0"/>
      <dgm:spPr/>
    </dgm:pt>
    <dgm:pt modelId="{CBA750F6-22D0-458F-9DBA-663029447A2B}" type="pres">
      <dgm:prSet presAssocID="{0882A834-6E9D-4673-A009-B9440DAE1F7B}" presName="Name37" presStyleLbl="parChTrans1D2" presStyleIdx="2" presStyleCnt="3"/>
      <dgm:spPr/>
      <dgm:t>
        <a:bodyPr/>
        <a:lstStyle/>
        <a:p>
          <a:endParaRPr lang="tr-TR"/>
        </a:p>
      </dgm:t>
    </dgm:pt>
    <dgm:pt modelId="{4390D42F-C0D9-407C-90D9-EEFA08D91743}" type="pres">
      <dgm:prSet presAssocID="{3D713BF0-1EA2-4269-8CE5-7918323DB8ED}" presName="hierRoot2" presStyleCnt="0">
        <dgm:presLayoutVars>
          <dgm:hierBranch val="init"/>
        </dgm:presLayoutVars>
      </dgm:prSet>
      <dgm:spPr/>
    </dgm:pt>
    <dgm:pt modelId="{0C4BCF0E-CBB4-41A0-959D-1E37E02C9002}" type="pres">
      <dgm:prSet presAssocID="{3D713BF0-1EA2-4269-8CE5-7918323DB8ED}" presName="rootComposite" presStyleCnt="0"/>
      <dgm:spPr/>
    </dgm:pt>
    <dgm:pt modelId="{011F8F21-5E58-4513-B299-20D47C8C0147}" type="pres">
      <dgm:prSet presAssocID="{3D713BF0-1EA2-4269-8CE5-7918323DB8ED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853E83F-DE3A-41E7-B1A0-973CC0D476C0}" type="pres">
      <dgm:prSet presAssocID="{3D713BF0-1EA2-4269-8CE5-7918323DB8ED}" presName="rootConnector" presStyleLbl="node2" presStyleIdx="2" presStyleCnt="3"/>
      <dgm:spPr/>
      <dgm:t>
        <a:bodyPr/>
        <a:lstStyle/>
        <a:p>
          <a:endParaRPr lang="tr-TR"/>
        </a:p>
      </dgm:t>
    </dgm:pt>
    <dgm:pt modelId="{2852FB2E-FD40-4808-BB5F-3336B955C9D8}" type="pres">
      <dgm:prSet presAssocID="{3D713BF0-1EA2-4269-8CE5-7918323DB8ED}" presName="hierChild4" presStyleCnt="0"/>
      <dgm:spPr/>
    </dgm:pt>
    <dgm:pt modelId="{3A5A4F89-FD28-42C3-9E58-82EAA23C9684}" type="pres">
      <dgm:prSet presAssocID="{3D713BF0-1EA2-4269-8CE5-7918323DB8ED}" presName="hierChild5" presStyleCnt="0"/>
      <dgm:spPr/>
    </dgm:pt>
    <dgm:pt modelId="{391D035C-38C2-4046-AD86-1D416C660745}" type="pres">
      <dgm:prSet presAssocID="{4187E802-D23F-40D8-A661-3390873C0817}" presName="hierChild3" presStyleCnt="0"/>
      <dgm:spPr/>
    </dgm:pt>
  </dgm:ptLst>
  <dgm:cxnLst>
    <dgm:cxn modelId="{3275024B-40F1-4708-B461-7176E617C9CC}" srcId="{4187E802-D23F-40D8-A661-3390873C0817}" destId="{3D713BF0-1EA2-4269-8CE5-7918323DB8ED}" srcOrd="2" destOrd="0" parTransId="{0882A834-6E9D-4673-A009-B9440DAE1F7B}" sibTransId="{F489A6CD-3DFD-4CB3-8CF7-E51149226805}"/>
    <dgm:cxn modelId="{399EF525-182D-4897-AAC9-711125649DB3}" type="presOf" srcId="{BC25DC95-0827-45D7-B219-6AC497CB60C3}" destId="{05E9711B-E51B-4F94-A415-430909F3AD17}" srcOrd="0" destOrd="0" presId="urn:microsoft.com/office/officeart/2005/8/layout/orgChart1"/>
    <dgm:cxn modelId="{1A33EC89-9A97-426A-8D7D-6FDB4D6FC5B8}" srcId="{BC25DC95-0827-45D7-B219-6AC497CB60C3}" destId="{4187E802-D23F-40D8-A661-3390873C0817}" srcOrd="0" destOrd="0" parTransId="{609BA192-1C90-4BFD-A794-8BAF4CDC0EDA}" sibTransId="{C9EB6E0D-1254-4459-B388-DFD49FBF26AF}"/>
    <dgm:cxn modelId="{BD46C606-7B88-4D88-AB5F-23640C439397}" type="presOf" srcId="{3D713BF0-1EA2-4269-8CE5-7918323DB8ED}" destId="{011F8F21-5E58-4513-B299-20D47C8C0147}" srcOrd="0" destOrd="0" presId="urn:microsoft.com/office/officeart/2005/8/layout/orgChart1"/>
    <dgm:cxn modelId="{1128E8ED-EF1D-4FF1-A09E-5E071AF243E3}" type="presOf" srcId="{4187E802-D23F-40D8-A661-3390873C0817}" destId="{EF31726F-EADA-4A8F-9C6C-E92840407B97}" srcOrd="1" destOrd="0" presId="urn:microsoft.com/office/officeart/2005/8/layout/orgChart1"/>
    <dgm:cxn modelId="{97F45AEE-30B1-4787-9A10-F8258C8723D5}" type="presOf" srcId="{36C94B3A-8A51-45B1-BFAC-885F0DF1A685}" destId="{FF514709-ABE7-4CEE-91E1-1728725111E1}" srcOrd="1" destOrd="0" presId="urn:microsoft.com/office/officeart/2005/8/layout/orgChart1"/>
    <dgm:cxn modelId="{8363F1AA-3F8D-41F7-923A-0BEA7D45A894}" type="presOf" srcId="{E1DBCC95-9C0B-4C24-A426-EDA8F3317454}" destId="{E133860B-1E0C-4B78-9FCC-E91FE8489DB8}" srcOrd="1" destOrd="0" presId="urn:microsoft.com/office/officeart/2005/8/layout/orgChart1"/>
    <dgm:cxn modelId="{14EFE687-BC8D-4A8D-9478-FB0A11B08051}" type="presOf" srcId="{86DC39E4-9B42-4236-A0F3-D0BA3ACEBD8F}" destId="{88D36825-86BC-43C9-9D7A-D9E441ACACA8}" srcOrd="0" destOrd="0" presId="urn:microsoft.com/office/officeart/2005/8/layout/orgChart1"/>
    <dgm:cxn modelId="{677FD053-5D1B-412C-84F0-E58D2397EFBF}" srcId="{4187E802-D23F-40D8-A661-3390873C0817}" destId="{E1DBCC95-9C0B-4C24-A426-EDA8F3317454}" srcOrd="0" destOrd="0" parTransId="{ADF76B2B-70F4-4B24-A8D1-E9F3AB04F203}" sibTransId="{6F8735A3-CE9A-43EF-B211-6B1BB0926C11}"/>
    <dgm:cxn modelId="{D663B92F-EC08-4A94-BB33-32C7B3B300BE}" type="presOf" srcId="{36C94B3A-8A51-45B1-BFAC-885F0DF1A685}" destId="{A2887A4E-70F5-4C2E-8A02-39F9F5E5C478}" srcOrd="0" destOrd="0" presId="urn:microsoft.com/office/officeart/2005/8/layout/orgChart1"/>
    <dgm:cxn modelId="{78A12573-B86C-4F1E-B5F4-44F381AFBCD5}" type="presOf" srcId="{E1DBCC95-9C0B-4C24-A426-EDA8F3317454}" destId="{EEC224B6-2162-493C-8099-7761B80F7BF6}" srcOrd="0" destOrd="0" presId="urn:microsoft.com/office/officeart/2005/8/layout/orgChart1"/>
    <dgm:cxn modelId="{5AC579C4-1D66-41DD-8390-9F553D617D6C}" type="presOf" srcId="{0882A834-6E9D-4673-A009-B9440DAE1F7B}" destId="{CBA750F6-22D0-458F-9DBA-663029447A2B}" srcOrd="0" destOrd="0" presId="urn:microsoft.com/office/officeart/2005/8/layout/orgChart1"/>
    <dgm:cxn modelId="{369B55C7-4FDE-438B-A221-9849E4467607}" type="presOf" srcId="{4187E802-D23F-40D8-A661-3390873C0817}" destId="{52F67DF9-FD5D-427C-B0D3-5FE0A54EC5B7}" srcOrd="0" destOrd="0" presId="urn:microsoft.com/office/officeart/2005/8/layout/orgChart1"/>
    <dgm:cxn modelId="{A79D8327-73CC-4BDF-A40C-185668B9FB7A}" type="presOf" srcId="{ADF76B2B-70F4-4B24-A8D1-E9F3AB04F203}" destId="{16179DF6-E698-44DE-95B3-2A61EB8A3DC4}" srcOrd="0" destOrd="0" presId="urn:microsoft.com/office/officeart/2005/8/layout/orgChart1"/>
    <dgm:cxn modelId="{A2211689-4956-4A92-A95E-F14FFC1B9E46}" srcId="{4187E802-D23F-40D8-A661-3390873C0817}" destId="{36C94B3A-8A51-45B1-BFAC-885F0DF1A685}" srcOrd="1" destOrd="0" parTransId="{86DC39E4-9B42-4236-A0F3-D0BA3ACEBD8F}" sibTransId="{339450E5-BC62-40D1-AB94-3B234AD208F4}"/>
    <dgm:cxn modelId="{7F3FB80A-4A51-488C-92D9-E9EABCD6817C}" type="presOf" srcId="{3D713BF0-1EA2-4269-8CE5-7918323DB8ED}" destId="{E853E83F-DE3A-41E7-B1A0-973CC0D476C0}" srcOrd="1" destOrd="0" presId="urn:microsoft.com/office/officeart/2005/8/layout/orgChart1"/>
    <dgm:cxn modelId="{2E043B59-599E-4451-BF25-0F94A7294EE9}" type="presParOf" srcId="{05E9711B-E51B-4F94-A415-430909F3AD17}" destId="{18D9DCE6-66C8-41D1-BA1E-33350C5A7B05}" srcOrd="0" destOrd="0" presId="urn:microsoft.com/office/officeart/2005/8/layout/orgChart1"/>
    <dgm:cxn modelId="{25EF227B-315D-43B0-9D72-D63E2A88F9AC}" type="presParOf" srcId="{18D9DCE6-66C8-41D1-BA1E-33350C5A7B05}" destId="{A00D32D7-DC6B-421F-817C-7FB04AC06ADB}" srcOrd="0" destOrd="0" presId="urn:microsoft.com/office/officeart/2005/8/layout/orgChart1"/>
    <dgm:cxn modelId="{006BC0C0-FCF8-47FC-B472-440349DA67B0}" type="presParOf" srcId="{A00D32D7-DC6B-421F-817C-7FB04AC06ADB}" destId="{52F67DF9-FD5D-427C-B0D3-5FE0A54EC5B7}" srcOrd="0" destOrd="0" presId="urn:microsoft.com/office/officeart/2005/8/layout/orgChart1"/>
    <dgm:cxn modelId="{BCF93910-6E57-43A1-BBE1-68308AC84EA6}" type="presParOf" srcId="{A00D32D7-DC6B-421F-817C-7FB04AC06ADB}" destId="{EF31726F-EADA-4A8F-9C6C-E92840407B97}" srcOrd="1" destOrd="0" presId="urn:microsoft.com/office/officeart/2005/8/layout/orgChart1"/>
    <dgm:cxn modelId="{0A79B2D0-4D41-4710-9096-0FDC960483D8}" type="presParOf" srcId="{18D9DCE6-66C8-41D1-BA1E-33350C5A7B05}" destId="{D5358F3B-8389-40E9-8036-B38E568A8EB5}" srcOrd="1" destOrd="0" presId="urn:microsoft.com/office/officeart/2005/8/layout/orgChart1"/>
    <dgm:cxn modelId="{38E39ED0-1D9D-40DE-868E-A1ECC5D5208F}" type="presParOf" srcId="{D5358F3B-8389-40E9-8036-B38E568A8EB5}" destId="{16179DF6-E698-44DE-95B3-2A61EB8A3DC4}" srcOrd="0" destOrd="0" presId="urn:microsoft.com/office/officeart/2005/8/layout/orgChart1"/>
    <dgm:cxn modelId="{BDCBCC86-317D-44A6-90AD-70A038AAC4EA}" type="presParOf" srcId="{D5358F3B-8389-40E9-8036-B38E568A8EB5}" destId="{94830ADA-1F29-4BBE-AC0B-50F4BF524B34}" srcOrd="1" destOrd="0" presId="urn:microsoft.com/office/officeart/2005/8/layout/orgChart1"/>
    <dgm:cxn modelId="{AD1350D8-8EB4-418C-8F27-9CC3944AF687}" type="presParOf" srcId="{94830ADA-1F29-4BBE-AC0B-50F4BF524B34}" destId="{B9F1B364-4482-4B77-A4B9-D9944D0F6FB3}" srcOrd="0" destOrd="0" presId="urn:microsoft.com/office/officeart/2005/8/layout/orgChart1"/>
    <dgm:cxn modelId="{0A500FE4-866E-4692-8EF8-46D17957BEE8}" type="presParOf" srcId="{B9F1B364-4482-4B77-A4B9-D9944D0F6FB3}" destId="{EEC224B6-2162-493C-8099-7761B80F7BF6}" srcOrd="0" destOrd="0" presId="urn:microsoft.com/office/officeart/2005/8/layout/orgChart1"/>
    <dgm:cxn modelId="{41825EDB-F346-4655-A6EC-0142477CD1C7}" type="presParOf" srcId="{B9F1B364-4482-4B77-A4B9-D9944D0F6FB3}" destId="{E133860B-1E0C-4B78-9FCC-E91FE8489DB8}" srcOrd="1" destOrd="0" presId="urn:microsoft.com/office/officeart/2005/8/layout/orgChart1"/>
    <dgm:cxn modelId="{9328AB69-70CA-4F6F-94A2-EC8B695066A0}" type="presParOf" srcId="{94830ADA-1F29-4BBE-AC0B-50F4BF524B34}" destId="{D859C936-77C7-4710-893C-785A072B3A7D}" srcOrd="1" destOrd="0" presId="urn:microsoft.com/office/officeart/2005/8/layout/orgChart1"/>
    <dgm:cxn modelId="{30EC3EC0-87A4-447A-9AF8-F298C2251C8E}" type="presParOf" srcId="{94830ADA-1F29-4BBE-AC0B-50F4BF524B34}" destId="{1D03CFEE-F6E8-4EFC-918B-FC400BB63839}" srcOrd="2" destOrd="0" presId="urn:microsoft.com/office/officeart/2005/8/layout/orgChart1"/>
    <dgm:cxn modelId="{604B258B-F954-4085-8092-B6290C2CDB86}" type="presParOf" srcId="{D5358F3B-8389-40E9-8036-B38E568A8EB5}" destId="{88D36825-86BC-43C9-9D7A-D9E441ACACA8}" srcOrd="2" destOrd="0" presId="urn:microsoft.com/office/officeart/2005/8/layout/orgChart1"/>
    <dgm:cxn modelId="{435949F6-5A06-45D1-9B51-AA45914FD1FD}" type="presParOf" srcId="{D5358F3B-8389-40E9-8036-B38E568A8EB5}" destId="{0ED4C476-54A6-43F6-886A-2556DF4B59FC}" srcOrd="3" destOrd="0" presId="urn:microsoft.com/office/officeart/2005/8/layout/orgChart1"/>
    <dgm:cxn modelId="{4F3C6C37-C806-43F6-8106-2B036A79E5F7}" type="presParOf" srcId="{0ED4C476-54A6-43F6-886A-2556DF4B59FC}" destId="{F33B4F17-0C74-4256-8645-E9736536C0E6}" srcOrd="0" destOrd="0" presId="urn:microsoft.com/office/officeart/2005/8/layout/orgChart1"/>
    <dgm:cxn modelId="{13BC6BCE-1088-473D-B174-3D4E5ECDBE83}" type="presParOf" srcId="{F33B4F17-0C74-4256-8645-E9736536C0E6}" destId="{A2887A4E-70F5-4C2E-8A02-39F9F5E5C478}" srcOrd="0" destOrd="0" presId="urn:microsoft.com/office/officeart/2005/8/layout/orgChart1"/>
    <dgm:cxn modelId="{F68D3633-FC0A-4B66-A438-A70AEF39C040}" type="presParOf" srcId="{F33B4F17-0C74-4256-8645-E9736536C0E6}" destId="{FF514709-ABE7-4CEE-91E1-1728725111E1}" srcOrd="1" destOrd="0" presId="urn:microsoft.com/office/officeart/2005/8/layout/orgChart1"/>
    <dgm:cxn modelId="{62677C8C-8E84-41B5-8067-2C2031AC8FE3}" type="presParOf" srcId="{0ED4C476-54A6-43F6-886A-2556DF4B59FC}" destId="{41311F83-0ABF-4A40-8189-67D8C2DF12B8}" srcOrd="1" destOrd="0" presId="urn:microsoft.com/office/officeart/2005/8/layout/orgChart1"/>
    <dgm:cxn modelId="{4374D84A-E48E-4128-862D-2C61B1D14B4F}" type="presParOf" srcId="{0ED4C476-54A6-43F6-886A-2556DF4B59FC}" destId="{4D78F333-10D2-48DF-9AA2-F458831340A5}" srcOrd="2" destOrd="0" presId="urn:microsoft.com/office/officeart/2005/8/layout/orgChart1"/>
    <dgm:cxn modelId="{ED212C24-9E5D-476A-AC5B-C713DB8AC1CC}" type="presParOf" srcId="{D5358F3B-8389-40E9-8036-B38E568A8EB5}" destId="{CBA750F6-22D0-458F-9DBA-663029447A2B}" srcOrd="4" destOrd="0" presId="urn:microsoft.com/office/officeart/2005/8/layout/orgChart1"/>
    <dgm:cxn modelId="{BFE83CAF-D905-4455-84EC-7F9FA5322475}" type="presParOf" srcId="{D5358F3B-8389-40E9-8036-B38E568A8EB5}" destId="{4390D42F-C0D9-407C-90D9-EEFA08D91743}" srcOrd="5" destOrd="0" presId="urn:microsoft.com/office/officeart/2005/8/layout/orgChart1"/>
    <dgm:cxn modelId="{2C0BD169-6479-4CB4-B0B2-B182F5FFEDBA}" type="presParOf" srcId="{4390D42F-C0D9-407C-90D9-EEFA08D91743}" destId="{0C4BCF0E-CBB4-41A0-959D-1E37E02C9002}" srcOrd="0" destOrd="0" presId="urn:microsoft.com/office/officeart/2005/8/layout/orgChart1"/>
    <dgm:cxn modelId="{F0060A32-81BE-46CB-A190-37AC2BE49023}" type="presParOf" srcId="{0C4BCF0E-CBB4-41A0-959D-1E37E02C9002}" destId="{011F8F21-5E58-4513-B299-20D47C8C0147}" srcOrd="0" destOrd="0" presId="urn:microsoft.com/office/officeart/2005/8/layout/orgChart1"/>
    <dgm:cxn modelId="{0BA90AFD-3AD7-410C-9AAD-D12F49D63523}" type="presParOf" srcId="{0C4BCF0E-CBB4-41A0-959D-1E37E02C9002}" destId="{E853E83F-DE3A-41E7-B1A0-973CC0D476C0}" srcOrd="1" destOrd="0" presId="urn:microsoft.com/office/officeart/2005/8/layout/orgChart1"/>
    <dgm:cxn modelId="{2922CFF5-DC61-4778-9071-2E423CB0E089}" type="presParOf" srcId="{4390D42F-C0D9-407C-90D9-EEFA08D91743}" destId="{2852FB2E-FD40-4808-BB5F-3336B955C9D8}" srcOrd="1" destOrd="0" presId="urn:microsoft.com/office/officeart/2005/8/layout/orgChart1"/>
    <dgm:cxn modelId="{B9EC7C61-D1D7-45F8-A66B-7D79914E8337}" type="presParOf" srcId="{4390D42F-C0D9-407C-90D9-EEFA08D91743}" destId="{3A5A4F89-FD28-42C3-9E58-82EAA23C9684}" srcOrd="2" destOrd="0" presId="urn:microsoft.com/office/officeart/2005/8/layout/orgChart1"/>
    <dgm:cxn modelId="{E358EDE0-B178-43B6-9BD1-7BE9C006ECFC}" type="presParOf" srcId="{18D9DCE6-66C8-41D1-BA1E-33350C5A7B05}" destId="{391D035C-38C2-4046-AD86-1D416C66074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25DC95-0827-45D7-B219-6AC497CB60C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187E802-D23F-40D8-A661-3390873C0817}">
      <dgm:prSet phldrT="[Metin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tr-TR" sz="4800" kern="1200" spc="10" baseline="0" dirty="0" smtClean="0">
              <a:solidFill>
                <a:schemeClr val="bg1"/>
              </a:solidFill>
              <a:latin typeface="Gabriola" pitchFamily="82" charset="0"/>
              <a:ea typeface="+mn-ea"/>
              <a:cs typeface="Arial" pitchFamily="34" charset="0"/>
            </a:rPr>
            <a:t>Ölçme Türleri</a:t>
          </a:r>
          <a:endParaRPr lang="tr-TR" sz="4800" kern="1200" spc="10" baseline="0" dirty="0">
            <a:solidFill>
              <a:schemeClr val="bg1"/>
            </a:solidFill>
            <a:latin typeface="Gabriola" pitchFamily="82" charset="0"/>
            <a:ea typeface="+mn-ea"/>
            <a:cs typeface="Arial" pitchFamily="34" charset="0"/>
          </a:endParaRPr>
        </a:p>
      </dgm:t>
    </dgm:pt>
    <dgm:pt modelId="{609BA192-1C90-4BFD-A794-8BAF4CDC0EDA}" type="parTrans" cxnId="{1A33EC89-9A97-426A-8D7D-6FDB4D6FC5B8}">
      <dgm:prSet/>
      <dgm:spPr/>
      <dgm:t>
        <a:bodyPr/>
        <a:lstStyle/>
        <a:p>
          <a:endParaRPr lang="tr-TR"/>
        </a:p>
      </dgm:t>
    </dgm:pt>
    <dgm:pt modelId="{C9EB6E0D-1254-4459-B388-DFD49FBF26AF}" type="sibTrans" cxnId="{1A33EC89-9A97-426A-8D7D-6FDB4D6FC5B8}">
      <dgm:prSet/>
      <dgm:spPr/>
      <dgm:t>
        <a:bodyPr/>
        <a:lstStyle/>
        <a:p>
          <a:endParaRPr lang="tr-TR"/>
        </a:p>
      </dgm:t>
    </dgm:pt>
    <dgm:pt modelId="{E1DBCC95-9C0B-4C24-A426-EDA8F3317454}">
      <dgm:prSet phldrT="[Metin]" custT="1"/>
      <dgm:spPr>
        <a:solidFill>
          <a:schemeClr val="bg1">
            <a:lumMod val="50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Doğrudan</a:t>
          </a:r>
          <a:endParaRPr lang="tr-TR" sz="3200" b="1" dirty="0">
            <a:solidFill>
              <a:schemeClr val="bg1"/>
            </a:solidFill>
          </a:endParaRPr>
        </a:p>
      </dgm:t>
    </dgm:pt>
    <dgm:pt modelId="{ADF76B2B-70F4-4B24-A8D1-E9F3AB04F203}" type="parTrans" cxnId="{677FD053-5D1B-412C-84F0-E58D2397EFBF}">
      <dgm:prSet/>
      <dgm:spPr/>
      <dgm:t>
        <a:bodyPr/>
        <a:lstStyle/>
        <a:p>
          <a:endParaRPr lang="tr-TR"/>
        </a:p>
      </dgm:t>
    </dgm:pt>
    <dgm:pt modelId="{6F8735A3-CE9A-43EF-B211-6B1BB0926C11}" type="sibTrans" cxnId="{677FD053-5D1B-412C-84F0-E58D2397EFBF}">
      <dgm:prSet/>
      <dgm:spPr/>
      <dgm:t>
        <a:bodyPr/>
        <a:lstStyle/>
        <a:p>
          <a:endParaRPr lang="tr-TR"/>
        </a:p>
      </dgm:t>
    </dgm:pt>
    <dgm:pt modelId="{36C94B3A-8A51-45B1-BFAC-885F0DF1A685}">
      <dgm:prSet phldrT="[Metin]" custT="1"/>
      <dgm:spPr>
        <a:solidFill>
          <a:schemeClr val="bg1">
            <a:lumMod val="50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Dolaylı</a:t>
          </a:r>
          <a:endParaRPr lang="tr-TR" sz="3200" b="1" dirty="0">
            <a:solidFill>
              <a:schemeClr val="bg1"/>
            </a:solidFill>
          </a:endParaRPr>
        </a:p>
      </dgm:t>
    </dgm:pt>
    <dgm:pt modelId="{86DC39E4-9B42-4236-A0F3-D0BA3ACEBD8F}" type="parTrans" cxnId="{A2211689-4956-4A92-A95E-F14FFC1B9E46}">
      <dgm:prSet/>
      <dgm:spPr/>
      <dgm:t>
        <a:bodyPr/>
        <a:lstStyle/>
        <a:p>
          <a:endParaRPr lang="tr-TR"/>
        </a:p>
      </dgm:t>
    </dgm:pt>
    <dgm:pt modelId="{339450E5-BC62-40D1-AB94-3B234AD208F4}" type="sibTrans" cxnId="{A2211689-4956-4A92-A95E-F14FFC1B9E46}">
      <dgm:prSet/>
      <dgm:spPr/>
      <dgm:t>
        <a:bodyPr/>
        <a:lstStyle/>
        <a:p>
          <a:endParaRPr lang="tr-TR"/>
        </a:p>
      </dgm:t>
    </dgm:pt>
    <dgm:pt modelId="{3D713BF0-1EA2-4269-8CE5-7918323DB8ED}">
      <dgm:prSet phldrT="[Metin]" custT="1"/>
      <dgm:spPr>
        <a:solidFill>
          <a:schemeClr val="bg1">
            <a:lumMod val="50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Türetilmiş</a:t>
          </a:r>
          <a:endParaRPr lang="tr-TR" sz="3200" b="1" dirty="0">
            <a:solidFill>
              <a:schemeClr val="bg1"/>
            </a:solidFill>
          </a:endParaRPr>
        </a:p>
      </dgm:t>
    </dgm:pt>
    <dgm:pt modelId="{0882A834-6E9D-4673-A009-B9440DAE1F7B}" type="parTrans" cxnId="{3275024B-40F1-4708-B461-7176E617C9CC}">
      <dgm:prSet/>
      <dgm:spPr/>
      <dgm:t>
        <a:bodyPr/>
        <a:lstStyle/>
        <a:p>
          <a:endParaRPr lang="tr-TR"/>
        </a:p>
      </dgm:t>
    </dgm:pt>
    <dgm:pt modelId="{F489A6CD-3DFD-4CB3-8CF7-E51149226805}" type="sibTrans" cxnId="{3275024B-40F1-4708-B461-7176E617C9CC}">
      <dgm:prSet/>
      <dgm:spPr/>
      <dgm:t>
        <a:bodyPr/>
        <a:lstStyle/>
        <a:p>
          <a:endParaRPr lang="tr-TR"/>
        </a:p>
      </dgm:t>
    </dgm:pt>
    <dgm:pt modelId="{05E9711B-E51B-4F94-A415-430909F3AD17}" type="pres">
      <dgm:prSet presAssocID="{BC25DC95-0827-45D7-B219-6AC497CB60C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18D9DCE6-66C8-41D1-BA1E-33350C5A7B05}" type="pres">
      <dgm:prSet presAssocID="{4187E802-D23F-40D8-A661-3390873C0817}" presName="hierRoot1" presStyleCnt="0">
        <dgm:presLayoutVars>
          <dgm:hierBranch val="init"/>
        </dgm:presLayoutVars>
      </dgm:prSet>
      <dgm:spPr/>
    </dgm:pt>
    <dgm:pt modelId="{A00D32D7-DC6B-421F-817C-7FB04AC06ADB}" type="pres">
      <dgm:prSet presAssocID="{4187E802-D23F-40D8-A661-3390873C0817}" presName="rootComposite1" presStyleCnt="0"/>
      <dgm:spPr/>
    </dgm:pt>
    <dgm:pt modelId="{52F67DF9-FD5D-427C-B0D3-5FE0A54EC5B7}" type="pres">
      <dgm:prSet presAssocID="{4187E802-D23F-40D8-A661-3390873C0817}" presName="rootText1" presStyleLbl="node0" presStyleIdx="0" presStyleCnt="1" custScaleX="1170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F31726F-EADA-4A8F-9C6C-E92840407B97}" type="pres">
      <dgm:prSet presAssocID="{4187E802-D23F-40D8-A661-3390873C0817}" presName="rootConnector1" presStyleLbl="node1" presStyleIdx="0" presStyleCnt="0"/>
      <dgm:spPr/>
      <dgm:t>
        <a:bodyPr/>
        <a:lstStyle/>
        <a:p>
          <a:endParaRPr lang="tr-TR"/>
        </a:p>
      </dgm:t>
    </dgm:pt>
    <dgm:pt modelId="{D5358F3B-8389-40E9-8036-B38E568A8EB5}" type="pres">
      <dgm:prSet presAssocID="{4187E802-D23F-40D8-A661-3390873C0817}" presName="hierChild2" presStyleCnt="0"/>
      <dgm:spPr/>
    </dgm:pt>
    <dgm:pt modelId="{16179DF6-E698-44DE-95B3-2A61EB8A3DC4}" type="pres">
      <dgm:prSet presAssocID="{ADF76B2B-70F4-4B24-A8D1-E9F3AB04F203}" presName="Name37" presStyleLbl="parChTrans1D2" presStyleIdx="0" presStyleCnt="3"/>
      <dgm:spPr/>
      <dgm:t>
        <a:bodyPr/>
        <a:lstStyle/>
        <a:p>
          <a:endParaRPr lang="tr-TR"/>
        </a:p>
      </dgm:t>
    </dgm:pt>
    <dgm:pt modelId="{94830ADA-1F29-4BBE-AC0B-50F4BF524B34}" type="pres">
      <dgm:prSet presAssocID="{E1DBCC95-9C0B-4C24-A426-EDA8F3317454}" presName="hierRoot2" presStyleCnt="0">
        <dgm:presLayoutVars>
          <dgm:hierBranch val="init"/>
        </dgm:presLayoutVars>
      </dgm:prSet>
      <dgm:spPr/>
    </dgm:pt>
    <dgm:pt modelId="{B9F1B364-4482-4B77-A4B9-D9944D0F6FB3}" type="pres">
      <dgm:prSet presAssocID="{E1DBCC95-9C0B-4C24-A426-EDA8F3317454}" presName="rootComposite" presStyleCnt="0"/>
      <dgm:spPr/>
    </dgm:pt>
    <dgm:pt modelId="{EEC224B6-2162-493C-8099-7761B80F7BF6}" type="pres">
      <dgm:prSet presAssocID="{E1DBCC95-9C0B-4C24-A426-EDA8F3317454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133860B-1E0C-4B78-9FCC-E91FE8489DB8}" type="pres">
      <dgm:prSet presAssocID="{E1DBCC95-9C0B-4C24-A426-EDA8F3317454}" presName="rootConnector" presStyleLbl="node2" presStyleIdx="0" presStyleCnt="3"/>
      <dgm:spPr/>
      <dgm:t>
        <a:bodyPr/>
        <a:lstStyle/>
        <a:p>
          <a:endParaRPr lang="tr-TR"/>
        </a:p>
      </dgm:t>
    </dgm:pt>
    <dgm:pt modelId="{D859C936-77C7-4710-893C-785A072B3A7D}" type="pres">
      <dgm:prSet presAssocID="{E1DBCC95-9C0B-4C24-A426-EDA8F3317454}" presName="hierChild4" presStyleCnt="0"/>
      <dgm:spPr/>
    </dgm:pt>
    <dgm:pt modelId="{1D03CFEE-F6E8-4EFC-918B-FC400BB63839}" type="pres">
      <dgm:prSet presAssocID="{E1DBCC95-9C0B-4C24-A426-EDA8F3317454}" presName="hierChild5" presStyleCnt="0"/>
      <dgm:spPr/>
    </dgm:pt>
    <dgm:pt modelId="{88D36825-86BC-43C9-9D7A-D9E441ACACA8}" type="pres">
      <dgm:prSet presAssocID="{86DC39E4-9B42-4236-A0F3-D0BA3ACEBD8F}" presName="Name37" presStyleLbl="parChTrans1D2" presStyleIdx="1" presStyleCnt="3"/>
      <dgm:spPr/>
      <dgm:t>
        <a:bodyPr/>
        <a:lstStyle/>
        <a:p>
          <a:endParaRPr lang="tr-TR"/>
        </a:p>
      </dgm:t>
    </dgm:pt>
    <dgm:pt modelId="{0ED4C476-54A6-43F6-886A-2556DF4B59FC}" type="pres">
      <dgm:prSet presAssocID="{36C94B3A-8A51-45B1-BFAC-885F0DF1A685}" presName="hierRoot2" presStyleCnt="0">
        <dgm:presLayoutVars>
          <dgm:hierBranch val="init"/>
        </dgm:presLayoutVars>
      </dgm:prSet>
      <dgm:spPr/>
    </dgm:pt>
    <dgm:pt modelId="{F33B4F17-0C74-4256-8645-E9736536C0E6}" type="pres">
      <dgm:prSet presAssocID="{36C94B3A-8A51-45B1-BFAC-885F0DF1A685}" presName="rootComposite" presStyleCnt="0"/>
      <dgm:spPr/>
    </dgm:pt>
    <dgm:pt modelId="{A2887A4E-70F5-4C2E-8A02-39F9F5E5C478}" type="pres">
      <dgm:prSet presAssocID="{36C94B3A-8A51-45B1-BFAC-885F0DF1A685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F514709-ABE7-4CEE-91E1-1728725111E1}" type="pres">
      <dgm:prSet presAssocID="{36C94B3A-8A51-45B1-BFAC-885F0DF1A685}" presName="rootConnector" presStyleLbl="node2" presStyleIdx="1" presStyleCnt="3"/>
      <dgm:spPr/>
      <dgm:t>
        <a:bodyPr/>
        <a:lstStyle/>
        <a:p>
          <a:endParaRPr lang="tr-TR"/>
        </a:p>
      </dgm:t>
    </dgm:pt>
    <dgm:pt modelId="{41311F83-0ABF-4A40-8189-67D8C2DF12B8}" type="pres">
      <dgm:prSet presAssocID="{36C94B3A-8A51-45B1-BFAC-885F0DF1A685}" presName="hierChild4" presStyleCnt="0"/>
      <dgm:spPr/>
    </dgm:pt>
    <dgm:pt modelId="{4D78F333-10D2-48DF-9AA2-F458831340A5}" type="pres">
      <dgm:prSet presAssocID="{36C94B3A-8A51-45B1-BFAC-885F0DF1A685}" presName="hierChild5" presStyleCnt="0"/>
      <dgm:spPr/>
    </dgm:pt>
    <dgm:pt modelId="{CBA750F6-22D0-458F-9DBA-663029447A2B}" type="pres">
      <dgm:prSet presAssocID="{0882A834-6E9D-4673-A009-B9440DAE1F7B}" presName="Name37" presStyleLbl="parChTrans1D2" presStyleIdx="2" presStyleCnt="3"/>
      <dgm:spPr/>
      <dgm:t>
        <a:bodyPr/>
        <a:lstStyle/>
        <a:p>
          <a:endParaRPr lang="tr-TR"/>
        </a:p>
      </dgm:t>
    </dgm:pt>
    <dgm:pt modelId="{4390D42F-C0D9-407C-90D9-EEFA08D91743}" type="pres">
      <dgm:prSet presAssocID="{3D713BF0-1EA2-4269-8CE5-7918323DB8ED}" presName="hierRoot2" presStyleCnt="0">
        <dgm:presLayoutVars>
          <dgm:hierBranch val="init"/>
        </dgm:presLayoutVars>
      </dgm:prSet>
      <dgm:spPr/>
    </dgm:pt>
    <dgm:pt modelId="{0C4BCF0E-CBB4-41A0-959D-1E37E02C9002}" type="pres">
      <dgm:prSet presAssocID="{3D713BF0-1EA2-4269-8CE5-7918323DB8ED}" presName="rootComposite" presStyleCnt="0"/>
      <dgm:spPr/>
    </dgm:pt>
    <dgm:pt modelId="{011F8F21-5E58-4513-B299-20D47C8C0147}" type="pres">
      <dgm:prSet presAssocID="{3D713BF0-1EA2-4269-8CE5-7918323DB8ED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853E83F-DE3A-41E7-B1A0-973CC0D476C0}" type="pres">
      <dgm:prSet presAssocID="{3D713BF0-1EA2-4269-8CE5-7918323DB8ED}" presName="rootConnector" presStyleLbl="node2" presStyleIdx="2" presStyleCnt="3"/>
      <dgm:spPr/>
      <dgm:t>
        <a:bodyPr/>
        <a:lstStyle/>
        <a:p>
          <a:endParaRPr lang="tr-TR"/>
        </a:p>
      </dgm:t>
    </dgm:pt>
    <dgm:pt modelId="{2852FB2E-FD40-4808-BB5F-3336B955C9D8}" type="pres">
      <dgm:prSet presAssocID="{3D713BF0-1EA2-4269-8CE5-7918323DB8ED}" presName="hierChild4" presStyleCnt="0"/>
      <dgm:spPr/>
    </dgm:pt>
    <dgm:pt modelId="{3A5A4F89-FD28-42C3-9E58-82EAA23C9684}" type="pres">
      <dgm:prSet presAssocID="{3D713BF0-1EA2-4269-8CE5-7918323DB8ED}" presName="hierChild5" presStyleCnt="0"/>
      <dgm:spPr/>
    </dgm:pt>
    <dgm:pt modelId="{391D035C-38C2-4046-AD86-1D416C660745}" type="pres">
      <dgm:prSet presAssocID="{4187E802-D23F-40D8-A661-3390873C0817}" presName="hierChild3" presStyleCnt="0"/>
      <dgm:spPr/>
    </dgm:pt>
  </dgm:ptLst>
  <dgm:cxnLst>
    <dgm:cxn modelId="{3275024B-40F1-4708-B461-7176E617C9CC}" srcId="{4187E802-D23F-40D8-A661-3390873C0817}" destId="{3D713BF0-1EA2-4269-8CE5-7918323DB8ED}" srcOrd="2" destOrd="0" parTransId="{0882A834-6E9D-4673-A009-B9440DAE1F7B}" sibTransId="{F489A6CD-3DFD-4CB3-8CF7-E51149226805}"/>
    <dgm:cxn modelId="{63692F14-5968-4E21-AFFA-2800831A1193}" type="presOf" srcId="{3D713BF0-1EA2-4269-8CE5-7918323DB8ED}" destId="{011F8F21-5E58-4513-B299-20D47C8C0147}" srcOrd="0" destOrd="0" presId="urn:microsoft.com/office/officeart/2005/8/layout/orgChart1"/>
    <dgm:cxn modelId="{E98A90C5-540B-4364-A82F-F78952A466C3}" type="presOf" srcId="{86DC39E4-9B42-4236-A0F3-D0BA3ACEBD8F}" destId="{88D36825-86BC-43C9-9D7A-D9E441ACACA8}" srcOrd="0" destOrd="0" presId="urn:microsoft.com/office/officeart/2005/8/layout/orgChart1"/>
    <dgm:cxn modelId="{6CDBF256-DB4A-42EF-AE42-EB791A5733DD}" type="presOf" srcId="{3D713BF0-1EA2-4269-8CE5-7918323DB8ED}" destId="{E853E83F-DE3A-41E7-B1A0-973CC0D476C0}" srcOrd="1" destOrd="0" presId="urn:microsoft.com/office/officeart/2005/8/layout/orgChart1"/>
    <dgm:cxn modelId="{05489614-F39B-491E-88EE-7BF874801BDA}" type="presOf" srcId="{36C94B3A-8A51-45B1-BFAC-885F0DF1A685}" destId="{FF514709-ABE7-4CEE-91E1-1728725111E1}" srcOrd="1" destOrd="0" presId="urn:microsoft.com/office/officeart/2005/8/layout/orgChart1"/>
    <dgm:cxn modelId="{1A33EC89-9A97-426A-8D7D-6FDB4D6FC5B8}" srcId="{BC25DC95-0827-45D7-B219-6AC497CB60C3}" destId="{4187E802-D23F-40D8-A661-3390873C0817}" srcOrd="0" destOrd="0" parTransId="{609BA192-1C90-4BFD-A794-8BAF4CDC0EDA}" sibTransId="{C9EB6E0D-1254-4459-B388-DFD49FBF26AF}"/>
    <dgm:cxn modelId="{18D2B707-8883-4D33-87BF-35FE47209D68}" type="presOf" srcId="{4187E802-D23F-40D8-A661-3390873C0817}" destId="{52F67DF9-FD5D-427C-B0D3-5FE0A54EC5B7}" srcOrd="0" destOrd="0" presId="urn:microsoft.com/office/officeart/2005/8/layout/orgChart1"/>
    <dgm:cxn modelId="{9F5ADCFE-8E78-4993-9146-4AF8D69A1ABE}" type="presOf" srcId="{4187E802-D23F-40D8-A661-3390873C0817}" destId="{EF31726F-EADA-4A8F-9C6C-E92840407B97}" srcOrd="1" destOrd="0" presId="urn:microsoft.com/office/officeart/2005/8/layout/orgChart1"/>
    <dgm:cxn modelId="{B5B4C111-A2F6-411C-BC67-40CC7F755D73}" type="presOf" srcId="{0882A834-6E9D-4673-A009-B9440DAE1F7B}" destId="{CBA750F6-22D0-458F-9DBA-663029447A2B}" srcOrd="0" destOrd="0" presId="urn:microsoft.com/office/officeart/2005/8/layout/orgChart1"/>
    <dgm:cxn modelId="{29154AAB-C27B-4FE6-92B8-9BAF4B22E9F0}" type="presOf" srcId="{E1DBCC95-9C0B-4C24-A426-EDA8F3317454}" destId="{E133860B-1E0C-4B78-9FCC-E91FE8489DB8}" srcOrd="1" destOrd="0" presId="urn:microsoft.com/office/officeart/2005/8/layout/orgChart1"/>
    <dgm:cxn modelId="{677FD053-5D1B-412C-84F0-E58D2397EFBF}" srcId="{4187E802-D23F-40D8-A661-3390873C0817}" destId="{E1DBCC95-9C0B-4C24-A426-EDA8F3317454}" srcOrd="0" destOrd="0" parTransId="{ADF76B2B-70F4-4B24-A8D1-E9F3AB04F203}" sibTransId="{6F8735A3-CE9A-43EF-B211-6B1BB0926C11}"/>
    <dgm:cxn modelId="{48F7317D-81DA-4AB0-A5A8-25971161F6F6}" type="presOf" srcId="{E1DBCC95-9C0B-4C24-A426-EDA8F3317454}" destId="{EEC224B6-2162-493C-8099-7761B80F7BF6}" srcOrd="0" destOrd="0" presId="urn:microsoft.com/office/officeart/2005/8/layout/orgChart1"/>
    <dgm:cxn modelId="{80BA0FE6-8C79-41C0-963B-82B479567BA1}" type="presOf" srcId="{ADF76B2B-70F4-4B24-A8D1-E9F3AB04F203}" destId="{16179DF6-E698-44DE-95B3-2A61EB8A3DC4}" srcOrd="0" destOrd="0" presId="urn:microsoft.com/office/officeart/2005/8/layout/orgChart1"/>
    <dgm:cxn modelId="{9C611D38-0073-40AD-988C-DC346024E18B}" type="presOf" srcId="{36C94B3A-8A51-45B1-BFAC-885F0DF1A685}" destId="{A2887A4E-70F5-4C2E-8A02-39F9F5E5C478}" srcOrd="0" destOrd="0" presId="urn:microsoft.com/office/officeart/2005/8/layout/orgChart1"/>
    <dgm:cxn modelId="{6BC2BB92-3639-4F40-9130-BB5F2C107C27}" type="presOf" srcId="{BC25DC95-0827-45D7-B219-6AC497CB60C3}" destId="{05E9711B-E51B-4F94-A415-430909F3AD17}" srcOrd="0" destOrd="0" presId="urn:microsoft.com/office/officeart/2005/8/layout/orgChart1"/>
    <dgm:cxn modelId="{A2211689-4956-4A92-A95E-F14FFC1B9E46}" srcId="{4187E802-D23F-40D8-A661-3390873C0817}" destId="{36C94B3A-8A51-45B1-BFAC-885F0DF1A685}" srcOrd="1" destOrd="0" parTransId="{86DC39E4-9B42-4236-A0F3-D0BA3ACEBD8F}" sibTransId="{339450E5-BC62-40D1-AB94-3B234AD208F4}"/>
    <dgm:cxn modelId="{09D83B78-E9A9-4FED-8D38-F5C22DC59A8D}" type="presParOf" srcId="{05E9711B-E51B-4F94-A415-430909F3AD17}" destId="{18D9DCE6-66C8-41D1-BA1E-33350C5A7B05}" srcOrd="0" destOrd="0" presId="urn:microsoft.com/office/officeart/2005/8/layout/orgChart1"/>
    <dgm:cxn modelId="{281D2D9E-BC38-4597-9630-D1C399C1C173}" type="presParOf" srcId="{18D9DCE6-66C8-41D1-BA1E-33350C5A7B05}" destId="{A00D32D7-DC6B-421F-817C-7FB04AC06ADB}" srcOrd="0" destOrd="0" presId="urn:microsoft.com/office/officeart/2005/8/layout/orgChart1"/>
    <dgm:cxn modelId="{8C95DC7B-6274-490B-A2E3-D911212D7E7C}" type="presParOf" srcId="{A00D32D7-DC6B-421F-817C-7FB04AC06ADB}" destId="{52F67DF9-FD5D-427C-B0D3-5FE0A54EC5B7}" srcOrd="0" destOrd="0" presId="urn:microsoft.com/office/officeart/2005/8/layout/orgChart1"/>
    <dgm:cxn modelId="{D5FB31DA-FAF6-4C4D-8B4A-3837416CDC5F}" type="presParOf" srcId="{A00D32D7-DC6B-421F-817C-7FB04AC06ADB}" destId="{EF31726F-EADA-4A8F-9C6C-E92840407B97}" srcOrd="1" destOrd="0" presId="urn:microsoft.com/office/officeart/2005/8/layout/orgChart1"/>
    <dgm:cxn modelId="{E24FEA5C-BA0B-4A9C-81E8-4591D6E821EE}" type="presParOf" srcId="{18D9DCE6-66C8-41D1-BA1E-33350C5A7B05}" destId="{D5358F3B-8389-40E9-8036-B38E568A8EB5}" srcOrd="1" destOrd="0" presId="urn:microsoft.com/office/officeart/2005/8/layout/orgChart1"/>
    <dgm:cxn modelId="{6C792E1E-20DA-4603-9798-251AEDAD07F7}" type="presParOf" srcId="{D5358F3B-8389-40E9-8036-B38E568A8EB5}" destId="{16179DF6-E698-44DE-95B3-2A61EB8A3DC4}" srcOrd="0" destOrd="0" presId="urn:microsoft.com/office/officeart/2005/8/layout/orgChart1"/>
    <dgm:cxn modelId="{18325071-EED2-483E-8F99-7A30C6608627}" type="presParOf" srcId="{D5358F3B-8389-40E9-8036-B38E568A8EB5}" destId="{94830ADA-1F29-4BBE-AC0B-50F4BF524B34}" srcOrd="1" destOrd="0" presId="urn:microsoft.com/office/officeart/2005/8/layout/orgChart1"/>
    <dgm:cxn modelId="{0777CAF7-047E-4863-9E11-22B4458C0561}" type="presParOf" srcId="{94830ADA-1F29-4BBE-AC0B-50F4BF524B34}" destId="{B9F1B364-4482-4B77-A4B9-D9944D0F6FB3}" srcOrd="0" destOrd="0" presId="urn:microsoft.com/office/officeart/2005/8/layout/orgChart1"/>
    <dgm:cxn modelId="{0E73D0DA-83D8-4EC8-8AFF-2FF145A87383}" type="presParOf" srcId="{B9F1B364-4482-4B77-A4B9-D9944D0F6FB3}" destId="{EEC224B6-2162-493C-8099-7761B80F7BF6}" srcOrd="0" destOrd="0" presId="urn:microsoft.com/office/officeart/2005/8/layout/orgChart1"/>
    <dgm:cxn modelId="{7134C1CE-9B58-438B-B4AC-8AC986B387C0}" type="presParOf" srcId="{B9F1B364-4482-4B77-A4B9-D9944D0F6FB3}" destId="{E133860B-1E0C-4B78-9FCC-E91FE8489DB8}" srcOrd="1" destOrd="0" presId="urn:microsoft.com/office/officeart/2005/8/layout/orgChart1"/>
    <dgm:cxn modelId="{4AF00CE2-67A6-4856-9C85-83FF5ECA055B}" type="presParOf" srcId="{94830ADA-1F29-4BBE-AC0B-50F4BF524B34}" destId="{D859C936-77C7-4710-893C-785A072B3A7D}" srcOrd="1" destOrd="0" presId="urn:microsoft.com/office/officeart/2005/8/layout/orgChart1"/>
    <dgm:cxn modelId="{D5BE65AF-B163-4C75-B80A-AAF4BB3950EB}" type="presParOf" srcId="{94830ADA-1F29-4BBE-AC0B-50F4BF524B34}" destId="{1D03CFEE-F6E8-4EFC-918B-FC400BB63839}" srcOrd="2" destOrd="0" presId="urn:microsoft.com/office/officeart/2005/8/layout/orgChart1"/>
    <dgm:cxn modelId="{88B7F1C9-5404-4588-90F9-BA59FBD42C15}" type="presParOf" srcId="{D5358F3B-8389-40E9-8036-B38E568A8EB5}" destId="{88D36825-86BC-43C9-9D7A-D9E441ACACA8}" srcOrd="2" destOrd="0" presId="urn:microsoft.com/office/officeart/2005/8/layout/orgChart1"/>
    <dgm:cxn modelId="{39B685F4-6FED-4076-A5E2-9048E9FD9146}" type="presParOf" srcId="{D5358F3B-8389-40E9-8036-B38E568A8EB5}" destId="{0ED4C476-54A6-43F6-886A-2556DF4B59FC}" srcOrd="3" destOrd="0" presId="urn:microsoft.com/office/officeart/2005/8/layout/orgChart1"/>
    <dgm:cxn modelId="{89DB6BC4-02E3-4301-89E0-77BC986BA663}" type="presParOf" srcId="{0ED4C476-54A6-43F6-886A-2556DF4B59FC}" destId="{F33B4F17-0C74-4256-8645-E9736536C0E6}" srcOrd="0" destOrd="0" presId="urn:microsoft.com/office/officeart/2005/8/layout/orgChart1"/>
    <dgm:cxn modelId="{EECD0E40-804D-4A4C-BCC4-CD8CC88C0DAE}" type="presParOf" srcId="{F33B4F17-0C74-4256-8645-E9736536C0E6}" destId="{A2887A4E-70F5-4C2E-8A02-39F9F5E5C478}" srcOrd="0" destOrd="0" presId="urn:microsoft.com/office/officeart/2005/8/layout/orgChart1"/>
    <dgm:cxn modelId="{DBDF24CE-1A63-4EEB-8F2A-EE3062EBEE14}" type="presParOf" srcId="{F33B4F17-0C74-4256-8645-E9736536C0E6}" destId="{FF514709-ABE7-4CEE-91E1-1728725111E1}" srcOrd="1" destOrd="0" presId="urn:microsoft.com/office/officeart/2005/8/layout/orgChart1"/>
    <dgm:cxn modelId="{3C5B8867-11C3-4568-9F9A-5185EC66AF50}" type="presParOf" srcId="{0ED4C476-54A6-43F6-886A-2556DF4B59FC}" destId="{41311F83-0ABF-4A40-8189-67D8C2DF12B8}" srcOrd="1" destOrd="0" presId="urn:microsoft.com/office/officeart/2005/8/layout/orgChart1"/>
    <dgm:cxn modelId="{A881C16B-55B7-441B-8240-2165BF4EA9C0}" type="presParOf" srcId="{0ED4C476-54A6-43F6-886A-2556DF4B59FC}" destId="{4D78F333-10D2-48DF-9AA2-F458831340A5}" srcOrd="2" destOrd="0" presId="urn:microsoft.com/office/officeart/2005/8/layout/orgChart1"/>
    <dgm:cxn modelId="{754EBB0B-FE8B-4EC2-9CD0-59BC93D07A4B}" type="presParOf" srcId="{D5358F3B-8389-40E9-8036-B38E568A8EB5}" destId="{CBA750F6-22D0-458F-9DBA-663029447A2B}" srcOrd="4" destOrd="0" presId="urn:microsoft.com/office/officeart/2005/8/layout/orgChart1"/>
    <dgm:cxn modelId="{4CAE3D9F-A781-47C3-A749-88DD43157F09}" type="presParOf" srcId="{D5358F3B-8389-40E9-8036-B38E568A8EB5}" destId="{4390D42F-C0D9-407C-90D9-EEFA08D91743}" srcOrd="5" destOrd="0" presId="urn:microsoft.com/office/officeart/2005/8/layout/orgChart1"/>
    <dgm:cxn modelId="{CDFAA22B-E273-49AC-9FE3-1EC8951014D0}" type="presParOf" srcId="{4390D42F-C0D9-407C-90D9-EEFA08D91743}" destId="{0C4BCF0E-CBB4-41A0-959D-1E37E02C9002}" srcOrd="0" destOrd="0" presId="urn:microsoft.com/office/officeart/2005/8/layout/orgChart1"/>
    <dgm:cxn modelId="{D420976F-791C-4FFF-8082-8B76BFAF4395}" type="presParOf" srcId="{0C4BCF0E-CBB4-41A0-959D-1E37E02C9002}" destId="{011F8F21-5E58-4513-B299-20D47C8C0147}" srcOrd="0" destOrd="0" presId="urn:microsoft.com/office/officeart/2005/8/layout/orgChart1"/>
    <dgm:cxn modelId="{D0CB7DF5-F716-4BC4-AADF-31B278E08AC0}" type="presParOf" srcId="{0C4BCF0E-CBB4-41A0-959D-1E37E02C9002}" destId="{E853E83F-DE3A-41E7-B1A0-973CC0D476C0}" srcOrd="1" destOrd="0" presId="urn:microsoft.com/office/officeart/2005/8/layout/orgChart1"/>
    <dgm:cxn modelId="{8AC68EA8-3A06-4196-A1FD-635EF6BCA1ED}" type="presParOf" srcId="{4390D42F-C0D9-407C-90D9-EEFA08D91743}" destId="{2852FB2E-FD40-4808-BB5F-3336B955C9D8}" srcOrd="1" destOrd="0" presId="urn:microsoft.com/office/officeart/2005/8/layout/orgChart1"/>
    <dgm:cxn modelId="{DF6ABB7A-8A78-413C-93DC-B8151330289D}" type="presParOf" srcId="{4390D42F-C0D9-407C-90D9-EEFA08D91743}" destId="{3A5A4F89-FD28-42C3-9E58-82EAA23C9684}" srcOrd="2" destOrd="0" presId="urn:microsoft.com/office/officeart/2005/8/layout/orgChart1"/>
    <dgm:cxn modelId="{CBD96644-0CFB-40C6-A4D4-CFCD7E40EF65}" type="presParOf" srcId="{18D9DCE6-66C8-41D1-BA1E-33350C5A7B05}" destId="{391D035C-38C2-4046-AD86-1D416C66074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C25DC95-0827-45D7-B219-6AC497CB60C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187E802-D23F-40D8-A661-3390873C0817}">
      <dgm:prSet phldrT="[Metin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tr-TR" sz="4800" kern="1200" spc="10" baseline="0" dirty="0" smtClean="0">
              <a:solidFill>
                <a:schemeClr val="bg1"/>
              </a:solidFill>
              <a:latin typeface="Gabriola" pitchFamily="82" charset="0"/>
              <a:ea typeface="+mn-ea"/>
              <a:cs typeface="Arial" pitchFamily="34" charset="0"/>
            </a:rPr>
            <a:t>Birim</a:t>
          </a:r>
          <a:endParaRPr lang="tr-TR" sz="4800" kern="1200" spc="10" baseline="0" dirty="0">
            <a:solidFill>
              <a:schemeClr val="bg1"/>
            </a:solidFill>
            <a:latin typeface="Gabriola" pitchFamily="82" charset="0"/>
            <a:ea typeface="+mn-ea"/>
            <a:cs typeface="Arial" pitchFamily="34" charset="0"/>
          </a:endParaRPr>
        </a:p>
      </dgm:t>
    </dgm:pt>
    <dgm:pt modelId="{609BA192-1C90-4BFD-A794-8BAF4CDC0EDA}" type="parTrans" cxnId="{1A33EC89-9A97-426A-8D7D-6FDB4D6FC5B8}">
      <dgm:prSet/>
      <dgm:spPr/>
      <dgm:t>
        <a:bodyPr/>
        <a:lstStyle/>
        <a:p>
          <a:endParaRPr lang="tr-TR"/>
        </a:p>
      </dgm:t>
    </dgm:pt>
    <dgm:pt modelId="{C9EB6E0D-1254-4459-B388-DFD49FBF26AF}" type="sibTrans" cxnId="{1A33EC89-9A97-426A-8D7D-6FDB4D6FC5B8}">
      <dgm:prSet/>
      <dgm:spPr/>
      <dgm:t>
        <a:bodyPr/>
        <a:lstStyle/>
        <a:p>
          <a:endParaRPr lang="tr-TR"/>
        </a:p>
      </dgm:t>
    </dgm:pt>
    <dgm:pt modelId="{E1DBCC95-9C0B-4C24-A426-EDA8F3317454}">
      <dgm:prSet phldrT="[Metin]" custT="1"/>
      <dgm:spPr>
        <a:solidFill>
          <a:schemeClr val="bg1">
            <a:lumMod val="50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Doğal</a:t>
          </a:r>
          <a:endParaRPr lang="tr-TR" sz="3200" b="1" dirty="0">
            <a:solidFill>
              <a:schemeClr val="bg1"/>
            </a:solidFill>
          </a:endParaRPr>
        </a:p>
      </dgm:t>
    </dgm:pt>
    <dgm:pt modelId="{ADF76B2B-70F4-4B24-A8D1-E9F3AB04F203}" type="parTrans" cxnId="{677FD053-5D1B-412C-84F0-E58D2397EFBF}">
      <dgm:prSet/>
      <dgm:spPr/>
      <dgm:t>
        <a:bodyPr/>
        <a:lstStyle/>
        <a:p>
          <a:endParaRPr lang="tr-TR"/>
        </a:p>
      </dgm:t>
    </dgm:pt>
    <dgm:pt modelId="{6F8735A3-CE9A-43EF-B211-6B1BB0926C11}" type="sibTrans" cxnId="{677FD053-5D1B-412C-84F0-E58D2397EFBF}">
      <dgm:prSet/>
      <dgm:spPr/>
      <dgm:t>
        <a:bodyPr/>
        <a:lstStyle/>
        <a:p>
          <a:endParaRPr lang="tr-TR"/>
        </a:p>
      </dgm:t>
    </dgm:pt>
    <dgm:pt modelId="{36C94B3A-8A51-45B1-BFAC-885F0DF1A685}">
      <dgm:prSet phldrT="[Metin]" custT="1"/>
      <dgm:spPr>
        <a:solidFill>
          <a:schemeClr val="bg1">
            <a:lumMod val="50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Yapay</a:t>
          </a:r>
          <a:endParaRPr lang="tr-TR" sz="3200" b="1" dirty="0">
            <a:solidFill>
              <a:schemeClr val="bg1"/>
            </a:solidFill>
            <a:latin typeface="Gabriola" pitchFamily="82" charset="0"/>
            <a:cs typeface="Arial" pitchFamily="34" charset="0"/>
          </a:endParaRPr>
        </a:p>
      </dgm:t>
    </dgm:pt>
    <dgm:pt modelId="{86DC39E4-9B42-4236-A0F3-D0BA3ACEBD8F}" type="parTrans" cxnId="{A2211689-4956-4A92-A95E-F14FFC1B9E46}">
      <dgm:prSet/>
      <dgm:spPr/>
      <dgm:t>
        <a:bodyPr/>
        <a:lstStyle/>
        <a:p>
          <a:endParaRPr lang="tr-TR"/>
        </a:p>
      </dgm:t>
    </dgm:pt>
    <dgm:pt modelId="{339450E5-BC62-40D1-AB94-3B234AD208F4}" type="sibTrans" cxnId="{A2211689-4956-4A92-A95E-F14FFC1B9E46}">
      <dgm:prSet/>
      <dgm:spPr/>
      <dgm:t>
        <a:bodyPr/>
        <a:lstStyle/>
        <a:p>
          <a:endParaRPr lang="tr-TR"/>
        </a:p>
      </dgm:t>
    </dgm:pt>
    <dgm:pt modelId="{8E97F04D-683E-44E8-A6D4-377BF2A4FACE}">
      <dgm:prSet custT="1"/>
      <dgm:spPr>
        <a:solidFill>
          <a:schemeClr val="bg2">
            <a:lumMod val="50000"/>
          </a:schemeClr>
        </a:solidFill>
        <a:ln>
          <a:solidFill>
            <a:schemeClr val="tx2">
              <a:lumMod val="60000"/>
              <a:lumOff val="40000"/>
            </a:schemeClr>
          </a:solidFill>
        </a:ln>
      </dgm:spPr>
      <dgm:t>
        <a:bodyPr/>
        <a:lstStyle/>
        <a:p>
          <a:r>
            <a:rPr lang="tr-TR" sz="3200" dirty="0" smtClean="0">
              <a:latin typeface="Gabriola" panose="04040605051002020D02" pitchFamily="82" charset="0"/>
            </a:rPr>
            <a:t>Türetilmiş</a:t>
          </a:r>
          <a:endParaRPr lang="tr-TR" sz="3200" dirty="0">
            <a:latin typeface="Gabriola" panose="04040605051002020D02" pitchFamily="82" charset="0"/>
          </a:endParaRPr>
        </a:p>
      </dgm:t>
    </dgm:pt>
    <dgm:pt modelId="{D0754917-5521-49E3-AC40-47A96B92DF8C}" type="parTrans" cxnId="{68746A88-CF64-49BB-A5CF-C7AB1E7025A6}">
      <dgm:prSet/>
      <dgm:spPr/>
      <dgm:t>
        <a:bodyPr/>
        <a:lstStyle/>
        <a:p>
          <a:endParaRPr lang="tr-TR"/>
        </a:p>
      </dgm:t>
    </dgm:pt>
    <dgm:pt modelId="{EE5F95B5-76B0-4410-AD38-672E93E41D78}" type="sibTrans" cxnId="{68746A88-CF64-49BB-A5CF-C7AB1E7025A6}">
      <dgm:prSet/>
      <dgm:spPr/>
      <dgm:t>
        <a:bodyPr/>
        <a:lstStyle/>
        <a:p>
          <a:endParaRPr lang="tr-TR"/>
        </a:p>
      </dgm:t>
    </dgm:pt>
    <dgm:pt modelId="{05E9711B-E51B-4F94-A415-430909F3AD17}" type="pres">
      <dgm:prSet presAssocID="{BC25DC95-0827-45D7-B219-6AC497CB60C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18D9DCE6-66C8-41D1-BA1E-33350C5A7B05}" type="pres">
      <dgm:prSet presAssocID="{4187E802-D23F-40D8-A661-3390873C0817}" presName="hierRoot1" presStyleCnt="0">
        <dgm:presLayoutVars>
          <dgm:hierBranch val="init"/>
        </dgm:presLayoutVars>
      </dgm:prSet>
      <dgm:spPr/>
    </dgm:pt>
    <dgm:pt modelId="{A00D32D7-DC6B-421F-817C-7FB04AC06ADB}" type="pres">
      <dgm:prSet presAssocID="{4187E802-D23F-40D8-A661-3390873C0817}" presName="rootComposite1" presStyleCnt="0"/>
      <dgm:spPr/>
    </dgm:pt>
    <dgm:pt modelId="{52F67DF9-FD5D-427C-B0D3-5FE0A54EC5B7}" type="pres">
      <dgm:prSet presAssocID="{4187E802-D23F-40D8-A661-3390873C0817}" presName="rootText1" presStyleLbl="node0" presStyleIdx="0" presStyleCnt="1" custScaleX="11709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F31726F-EADA-4A8F-9C6C-E92840407B97}" type="pres">
      <dgm:prSet presAssocID="{4187E802-D23F-40D8-A661-3390873C0817}" presName="rootConnector1" presStyleLbl="node1" presStyleIdx="0" presStyleCnt="0"/>
      <dgm:spPr/>
      <dgm:t>
        <a:bodyPr/>
        <a:lstStyle/>
        <a:p>
          <a:endParaRPr lang="tr-TR"/>
        </a:p>
      </dgm:t>
    </dgm:pt>
    <dgm:pt modelId="{D5358F3B-8389-40E9-8036-B38E568A8EB5}" type="pres">
      <dgm:prSet presAssocID="{4187E802-D23F-40D8-A661-3390873C0817}" presName="hierChild2" presStyleCnt="0"/>
      <dgm:spPr/>
    </dgm:pt>
    <dgm:pt modelId="{16179DF6-E698-44DE-95B3-2A61EB8A3DC4}" type="pres">
      <dgm:prSet presAssocID="{ADF76B2B-70F4-4B24-A8D1-E9F3AB04F203}" presName="Name37" presStyleLbl="parChTrans1D2" presStyleIdx="0" presStyleCnt="3"/>
      <dgm:spPr/>
      <dgm:t>
        <a:bodyPr/>
        <a:lstStyle/>
        <a:p>
          <a:endParaRPr lang="tr-TR"/>
        </a:p>
      </dgm:t>
    </dgm:pt>
    <dgm:pt modelId="{94830ADA-1F29-4BBE-AC0B-50F4BF524B34}" type="pres">
      <dgm:prSet presAssocID="{E1DBCC95-9C0B-4C24-A426-EDA8F3317454}" presName="hierRoot2" presStyleCnt="0">
        <dgm:presLayoutVars>
          <dgm:hierBranch val="init"/>
        </dgm:presLayoutVars>
      </dgm:prSet>
      <dgm:spPr/>
    </dgm:pt>
    <dgm:pt modelId="{B9F1B364-4482-4B77-A4B9-D9944D0F6FB3}" type="pres">
      <dgm:prSet presAssocID="{E1DBCC95-9C0B-4C24-A426-EDA8F3317454}" presName="rootComposite" presStyleCnt="0"/>
      <dgm:spPr/>
    </dgm:pt>
    <dgm:pt modelId="{EEC224B6-2162-493C-8099-7761B80F7BF6}" type="pres">
      <dgm:prSet presAssocID="{E1DBCC95-9C0B-4C24-A426-EDA8F3317454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133860B-1E0C-4B78-9FCC-E91FE8489DB8}" type="pres">
      <dgm:prSet presAssocID="{E1DBCC95-9C0B-4C24-A426-EDA8F3317454}" presName="rootConnector" presStyleLbl="node2" presStyleIdx="0" presStyleCnt="3"/>
      <dgm:spPr/>
      <dgm:t>
        <a:bodyPr/>
        <a:lstStyle/>
        <a:p>
          <a:endParaRPr lang="tr-TR"/>
        </a:p>
      </dgm:t>
    </dgm:pt>
    <dgm:pt modelId="{D859C936-77C7-4710-893C-785A072B3A7D}" type="pres">
      <dgm:prSet presAssocID="{E1DBCC95-9C0B-4C24-A426-EDA8F3317454}" presName="hierChild4" presStyleCnt="0"/>
      <dgm:spPr/>
    </dgm:pt>
    <dgm:pt modelId="{1D03CFEE-F6E8-4EFC-918B-FC400BB63839}" type="pres">
      <dgm:prSet presAssocID="{E1DBCC95-9C0B-4C24-A426-EDA8F3317454}" presName="hierChild5" presStyleCnt="0"/>
      <dgm:spPr/>
    </dgm:pt>
    <dgm:pt modelId="{88D36825-86BC-43C9-9D7A-D9E441ACACA8}" type="pres">
      <dgm:prSet presAssocID="{86DC39E4-9B42-4236-A0F3-D0BA3ACEBD8F}" presName="Name37" presStyleLbl="parChTrans1D2" presStyleIdx="1" presStyleCnt="3"/>
      <dgm:spPr/>
      <dgm:t>
        <a:bodyPr/>
        <a:lstStyle/>
        <a:p>
          <a:endParaRPr lang="tr-TR"/>
        </a:p>
      </dgm:t>
    </dgm:pt>
    <dgm:pt modelId="{0ED4C476-54A6-43F6-886A-2556DF4B59FC}" type="pres">
      <dgm:prSet presAssocID="{36C94B3A-8A51-45B1-BFAC-885F0DF1A685}" presName="hierRoot2" presStyleCnt="0">
        <dgm:presLayoutVars>
          <dgm:hierBranch val="init"/>
        </dgm:presLayoutVars>
      </dgm:prSet>
      <dgm:spPr/>
    </dgm:pt>
    <dgm:pt modelId="{F33B4F17-0C74-4256-8645-E9736536C0E6}" type="pres">
      <dgm:prSet presAssocID="{36C94B3A-8A51-45B1-BFAC-885F0DF1A685}" presName="rootComposite" presStyleCnt="0"/>
      <dgm:spPr/>
    </dgm:pt>
    <dgm:pt modelId="{A2887A4E-70F5-4C2E-8A02-39F9F5E5C478}" type="pres">
      <dgm:prSet presAssocID="{36C94B3A-8A51-45B1-BFAC-885F0DF1A685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F514709-ABE7-4CEE-91E1-1728725111E1}" type="pres">
      <dgm:prSet presAssocID="{36C94B3A-8A51-45B1-BFAC-885F0DF1A685}" presName="rootConnector" presStyleLbl="node2" presStyleIdx="1" presStyleCnt="3"/>
      <dgm:spPr/>
      <dgm:t>
        <a:bodyPr/>
        <a:lstStyle/>
        <a:p>
          <a:endParaRPr lang="tr-TR"/>
        </a:p>
      </dgm:t>
    </dgm:pt>
    <dgm:pt modelId="{41311F83-0ABF-4A40-8189-67D8C2DF12B8}" type="pres">
      <dgm:prSet presAssocID="{36C94B3A-8A51-45B1-BFAC-885F0DF1A685}" presName="hierChild4" presStyleCnt="0"/>
      <dgm:spPr/>
    </dgm:pt>
    <dgm:pt modelId="{4D78F333-10D2-48DF-9AA2-F458831340A5}" type="pres">
      <dgm:prSet presAssocID="{36C94B3A-8A51-45B1-BFAC-885F0DF1A685}" presName="hierChild5" presStyleCnt="0"/>
      <dgm:spPr/>
    </dgm:pt>
    <dgm:pt modelId="{76FC2DA5-EA26-42C5-B996-8663FF469FFA}" type="pres">
      <dgm:prSet presAssocID="{D0754917-5521-49E3-AC40-47A96B92DF8C}" presName="Name37" presStyleLbl="parChTrans1D2" presStyleIdx="2" presStyleCnt="3"/>
      <dgm:spPr/>
      <dgm:t>
        <a:bodyPr/>
        <a:lstStyle/>
        <a:p>
          <a:endParaRPr lang="tr-TR"/>
        </a:p>
      </dgm:t>
    </dgm:pt>
    <dgm:pt modelId="{41AE723A-6897-4AC7-B2EF-37DD3D5CDD3E}" type="pres">
      <dgm:prSet presAssocID="{8E97F04D-683E-44E8-A6D4-377BF2A4FACE}" presName="hierRoot2" presStyleCnt="0">
        <dgm:presLayoutVars>
          <dgm:hierBranch val="init"/>
        </dgm:presLayoutVars>
      </dgm:prSet>
      <dgm:spPr/>
    </dgm:pt>
    <dgm:pt modelId="{0A347D29-E8D4-4650-B572-6F3033483DB2}" type="pres">
      <dgm:prSet presAssocID="{8E97F04D-683E-44E8-A6D4-377BF2A4FACE}" presName="rootComposite" presStyleCnt="0"/>
      <dgm:spPr/>
    </dgm:pt>
    <dgm:pt modelId="{15D662B1-810D-4DFF-B593-D0D45D9D6DBB}" type="pres">
      <dgm:prSet presAssocID="{8E97F04D-683E-44E8-A6D4-377BF2A4FACE}" presName="rootText" presStyleLbl="node2" presStyleIdx="2" presStyleCnt="3" custScaleX="10173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D3306AD-592D-4083-B2FC-866AF5B64846}" type="pres">
      <dgm:prSet presAssocID="{8E97F04D-683E-44E8-A6D4-377BF2A4FACE}" presName="rootConnector" presStyleLbl="node2" presStyleIdx="2" presStyleCnt="3"/>
      <dgm:spPr/>
      <dgm:t>
        <a:bodyPr/>
        <a:lstStyle/>
        <a:p>
          <a:endParaRPr lang="tr-TR"/>
        </a:p>
      </dgm:t>
    </dgm:pt>
    <dgm:pt modelId="{9A9C52E8-27DD-465F-BCEB-33D05FE1C355}" type="pres">
      <dgm:prSet presAssocID="{8E97F04D-683E-44E8-A6D4-377BF2A4FACE}" presName="hierChild4" presStyleCnt="0"/>
      <dgm:spPr/>
    </dgm:pt>
    <dgm:pt modelId="{C0E38F15-917E-47BB-913B-4C18CB743351}" type="pres">
      <dgm:prSet presAssocID="{8E97F04D-683E-44E8-A6D4-377BF2A4FACE}" presName="hierChild5" presStyleCnt="0"/>
      <dgm:spPr/>
    </dgm:pt>
    <dgm:pt modelId="{391D035C-38C2-4046-AD86-1D416C660745}" type="pres">
      <dgm:prSet presAssocID="{4187E802-D23F-40D8-A661-3390873C0817}" presName="hierChild3" presStyleCnt="0"/>
      <dgm:spPr/>
    </dgm:pt>
  </dgm:ptLst>
  <dgm:cxnLst>
    <dgm:cxn modelId="{A2211689-4956-4A92-A95E-F14FFC1B9E46}" srcId="{4187E802-D23F-40D8-A661-3390873C0817}" destId="{36C94B3A-8A51-45B1-BFAC-885F0DF1A685}" srcOrd="1" destOrd="0" parTransId="{86DC39E4-9B42-4236-A0F3-D0BA3ACEBD8F}" sibTransId="{339450E5-BC62-40D1-AB94-3B234AD208F4}"/>
    <dgm:cxn modelId="{1A33EC89-9A97-426A-8D7D-6FDB4D6FC5B8}" srcId="{BC25DC95-0827-45D7-B219-6AC497CB60C3}" destId="{4187E802-D23F-40D8-A661-3390873C0817}" srcOrd="0" destOrd="0" parTransId="{609BA192-1C90-4BFD-A794-8BAF4CDC0EDA}" sibTransId="{C9EB6E0D-1254-4459-B388-DFD49FBF26AF}"/>
    <dgm:cxn modelId="{E1D8FDF4-3D88-4D80-8B54-476BB7613CDC}" type="presOf" srcId="{36C94B3A-8A51-45B1-BFAC-885F0DF1A685}" destId="{A2887A4E-70F5-4C2E-8A02-39F9F5E5C478}" srcOrd="0" destOrd="0" presId="urn:microsoft.com/office/officeart/2005/8/layout/orgChart1"/>
    <dgm:cxn modelId="{C3B2A3EC-A838-44A0-8045-FFD725CC2D7B}" type="presOf" srcId="{8E97F04D-683E-44E8-A6D4-377BF2A4FACE}" destId="{3D3306AD-592D-4083-B2FC-866AF5B64846}" srcOrd="1" destOrd="0" presId="urn:microsoft.com/office/officeart/2005/8/layout/orgChart1"/>
    <dgm:cxn modelId="{51405999-15FA-4065-AFE1-F447E67E2AC8}" type="presOf" srcId="{E1DBCC95-9C0B-4C24-A426-EDA8F3317454}" destId="{E133860B-1E0C-4B78-9FCC-E91FE8489DB8}" srcOrd="1" destOrd="0" presId="urn:microsoft.com/office/officeart/2005/8/layout/orgChart1"/>
    <dgm:cxn modelId="{A5CD3DFA-2459-407E-AD30-F175D172EC6F}" type="presOf" srcId="{BC25DC95-0827-45D7-B219-6AC497CB60C3}" destId="{05E9711B-E51B-4F94-A415-430909F3AD17}" srcOrd="0" destOrd="0" presId="urn:microsoft.com/office/officeart/2005/8/layout/orgChart1"/>
    <dgm:cxn modelId="{0375F570-DAC8-490C-B3A4-E1737BF5CB98}" type="presOf" srcId="{4187E802-D23F-40D8-A661-3390873C0817}" destId="{EF31726F-EADA-4A8F-9C6C-E92840407B97}" srcOrd="1" destOrd="0" presId="urn:microsoft.com/office/officeart/2005/8/layout/orgChart1"/>
    <dgm:cxn modelId="{A93132F7-AA27-46C1-A5B3-7BB41BDFFA8E}" type="presOf" srcId="{ADF76B2B-70F4-4B24-A8D1-E9F3AB04F203}" destId="{16179DF6-E698-44DE-95B3-2A61EB8A3DC4}" srcOrd="0" destOrd="0" presId="urn:microsoft.com/office/officeart/2005/8/layout/orgChart1"/>
    <dgm:cxn modelId="{68746A88-CF64-49BB-A5CF-C7AB1E7025A6}" srcId="{4187E802-D23F-40D8-A661-3390873C0817}" destId="{8E97F04D-683E-44E8-A6D4-377BF2A4FACE}" srcOrd="2" destOrd="0" parTransId="{D0754917-5521-49E3-AC40-47A96B92DF8C}" sibTransId="{EE5F95B5-76B0-4410-AD38-672E93E41D78}"/>
    <dgm:cxn modelId="{583D5360-B708-4821-A997-48882739227E}" type="presOf" srcId="{E1DBCC95-9C0B-4C24-A426-EDA8F3317454}" destId="{EEC224B6-2162-493C-8099-7761B80F7BF6}" srcOrd="0" destOrd="0" presId="urn:microsoft.com/office/officeart/2005/8/layout/orgChart1"/>
    <dgm:cxn modelId="{9EBF6556-F006-43FD-9977-D81E7E22ACDD}" type="presOf" srcId="{36C94B3A-8A51-45B1-BFAC-885F0DF1A685}" destId="{FF514709-ABE7-4CEE-91E1-1728725111E1}" srcOrd="1" destOrd="0" presId="urn:microsoft.com/office/officeart/2005/8/layout/orgChart1"/>
    <dgm:cxn modelId="{93AFE4BC-A955-4368-922D-1BC2E26CF411}" type="presOf" srcId="{8E97F04D-683E-44E8-A6D4-377BF2A4FACE}" destId="{15D662B1-810D-4DFF-B593-D0D45D9D6DBB}" srcOrd="0" destOrd="0" presId="urn:microsoft.com/office/officeart/2005/8/layout/orgChart1"/>
    <dgm:cxn modelId="{278D967E-6AF6-4DDE-8E7B-D5E4E7D1EA0D}" type="presOf" srcId="{4187E802-D23F-40D8-A661-3390873C0817}" destId="{52F67DF9-FD5D-427C-B0D3-5FE0A54EC5B7}" srcOrd="0" destOrd="0" presId="urn:microsoft.com/office/officeart/2005/8/layout/orgChart1"/>
    <dgm:cxn modelId="{1D5D3836-A42E-47C5-B618-FF9FB691A6D7}" type="presOf" srcId="{D0754917-5521-49E3-AC40-47A96B92DF8C}" destId="{76FC2DA5-EA26-42C5-B996-8663FF469FFA}" srcOrd="0" destOrd="0" presId="urn:microsoft.com/office/officeart/2005/8/layout/orgChart1"/>
    <dgm:cxn modelId="{677FD053-5D1B-412C-84F0-E58D2397EFBF}" srcId="{4187E802-D23F-40D8-A661-3390873C0817}" destId="{E1DBCC95-9C0B-4C24-A426-EDA8F3317454}" srcOrd="0" destOrd="0" parTransId="{ADF76B2B-70F4-4B24-A8D1-E9F3AB04F203}" sibTransId="{6F8735A3-CE9A-43EF-B211-6B1BB0926C11}"/>
    <dgm:cxn modelId="{47E2F66F-8DD5-4AE4-9B07-C4ECB0F7FF90}" type="presOf" srcId="{86DC39E4-9B42-4236-A0F3-D0BA3ACEBD8F}" destId="{88D36825-86BC-43C9-9D7A-D9E441ACACA8}" srcOrd="0" destOrd="0" presId="urn:microsoft.com/office/officeart/2005/8/layout/orgChart1"/>
    <dgm:cxn modelId="{67F1913F-FC74-4C46-9E2B-8390ED042838}" type="presParOf" srcId="{05E9711B-E51B-4F94-A415-430909F3AD17}" destId="{18D9DCE6-66C8-41D1-BA1E-33350C5A7B05}" srcOrd="0" destOrd="0" presId="urn:microsoft.com/office/officeart/2005/8/layout/orgChart1"/>
    <dgm:cxn modelId="{42E8FDCB-139A-475E-B04D-85B2CB75205B}" type="presParOf" srcId="{18D9DCE6-66C8-41D1-BA1E-33350C5A7B05}" destId="{A00D32D7-DC6B-421F-817C-7FB04AC06ADB}" srcOrd="0" destOrd="0" presId="urn:microsoft.com/office/officeart/2005/8/layout/orgChart1"/>
    <dgm:cxn modelId="{5B1EC6FD-FC54-4A9E-AFCE-E4614F689687}" type="presParOf" srcId="{A00D32D7-DC6B-421F-817C-7FB04AC06ADB}" destId="{52F67DF9-FD5D-427C-B0D3-5FE0A54EC5B7}" srcOrd="0" destOrd="0" presId="urn:microsoft.com/office/officeart/2005/8/layout/orgChart1"/>
    <dgm:cxn modelId="{86658201-0BD2-4377-A9CA-AF44AEA8C41D}" type="presParOf" srcId="{A00D32D7-DC6B-421F-817C-7FB04AC06ADB}" destId="{EF31726F-EADA-4A8F-9C6C-E92840407B97}" srcOrd="1" destOrd="0" presId="urn:microsoft.com/office/officeart/2005/8/layout/orgChart1"/>
    <dgm:cxn modelId="{72520FDE-C71C-470B-8F90-90B35C58FD40}" type="presParOf" srcId="{18D9DCE6-66C8-41D1-BA1E-33350C5A7B05}" destId="{D5358F3B-8389-40E9-8036-B38E568A8EB5}" srcOrd="1" destOrd="0" presId="urn:microsoft.com/office/officeart/2005/8/layout/orgChart1"/>
    <dgm:cxn modelId="{FB1B1C56-E676-4B08-AF11-FE37E4E193A1}" type="presParOf" srcId="{D5358F3B-8389-40E9-8036-B38E568A8EB5}" destId="{16179DF6-E698-44DE-95B3-2A61EB8A3DC4}" srcOrd="0" destOrd="0" presId="urn:microsoft.com/office/officeart/2005/8/layout/orgChart1"/>
    <dgm:cxn modelId="{FB80D40F-B2C6-42BA-83E7-2A22A2D903D4}" type="presParOf" srcId="{D5358F3B-8389-40E9-8036-B38E568A8EB5}" destId="{94830ADA-1F29-4BBE-AC0B-50F4BF524B34}" srcOrd="1" destOrd="0" presId="urn:microsoft.com/office/officeart/2005/8/layout/orgChart1"/>
    <dgm:cxn modelId="{9F78F201-C507-4544-A6A2-92DD9441309D}" type="presParOf" srcId="{94830ADA-1F29-4BBE-AC0B-50F4BF524B34}" destId="{B9F1B364-4482-4B77-A4B9-D9944D0F6FB3}" srcOrd="0" destOrd="0" presId="urn:microsoft.com/office/officeart/2005/8/layout/orgChart1"/>
    <dgm:cxn modelId="{532F1911-B503-43B8-BFAF-D0D41C3E5F68}" type="presParOf" srcId="{B9F1B364-4482-4B77-A4B9-D9944D0F6FB3}" destId="{EEC224B6-2162-493C-8099-7761B80F7BF6}" srcOrd="0" destOrd="0" presId="urn:microsoft.com/office/officeart/2005/8/layout/orgChart1"/>
    <dgm:cxn modelId="{F03B0640-6804-46C1-94FD-83F273780FF6}" type="presParOf" srcId="{B9F1B364-4482-4B77-A4B9-D9944D0F6FB3}" destId="{E133860B-1E0C-4B78-9FCC-E91FE8489DB8}" srcOrd="1" destOrd="0" presId="urn:microsoft.com/office/officeart/2005/8/layout/orgChart1"/>
    <dgm:cxn modelId="{31D6FAB9-8C9E-45F1-8E97-973ABA452643}" type="presParOf" srcId="{94830ADA-1F29-4BBE-AC0B-50F4BF524B34}" destId="{D859C936-77C7-4710-893C-785A072B3A7D}" srcOrd="1" destOrd="0" presId="urn:microsoft.com/office/officeart/2005/8/layout/orgChart1"/>
    <dgm:cxn modelId="{B6FCBE89-BF57-4F5E-B172-AD9BEEDDA07C}" type="presParOf" srcId="{94830ADA-1F29-4BBE-AC0B-50F4BF524B34}" destId="{1D03CFEE-F6E8-4EFC-918B-FC400BB63839}" srcOrd="2" destOrd="0" presId="urn:microsoft.com/office/officeart/2005/8/layout/orgChart1"/>
    <dgm:cxn modelId="{865A9F6D-BA3D-4223-82F8-C74CA6778EBD}" type="presParOf" srcId="{D5358F3B-8389-40E9-8036-B38E568A8EB5}" destId="{88D36825-86BC-43C9-9D7A-D9E441ACACA8}" srcOrd="2" destOrd="0" presId="urn:microsoft.com/office/officeart/2005/8/layout/orgChart1"/>
    <dgm:cxn modelId="{24049EE1-0CCE-438B-B62C-5F9EF030E5C4}" type="presParOf" srcId="{D5358F3B-8389-40E9-8036-B38E568A8EB5}" destId="{0ED4C476-54A6-43F6-886A-2556DF4B59FC}" srcOrd="3" destOrd="0" presId="urn:microsoft.com/office/officeart/2005/8/layout/orgChart1"/>
    <dgm:cxn modelId="{884D52DE-D098-4DE5-A7CA-FA35946B1AE4}" type="presParOf" srcId="{0ED4C476-54A6-43F6-886A-2556DF4B59FC}" destId="{F33B4F17-0C74-4256-8645-E9736536C0E6}" srcOrd="0" destOrd="0" presId="urn:microsoft.com/office/officeart/2005/8/layout/orgChart1"/>
    <dgm:cxn modelId="{0049B1EC-467B-4D54-9DF8-249382CF2907}" type="presParOf" srcId="{F33B4F17-0C74-4256-8645-E9736536C0E6}" destId="{A2887A4E-70F5-4C2E-8A02-39F9F5E5C478}" srcOrd="0" destOrd="0" presId="urn:microsoft.com/office/officeart/2005/8/layout/orgChart1"/>
    <dgm:cxn modelId="{225E5882-943E-4446-8AFB-F5356C44EBB7}" type="presParOf" srcId="{F33B4F17-0C74-4256-8645-E9736536C0E6}" destId="{FF514709-ABE7-4CEE-91E1-1728725111E1}" srcOrd="1" destOrd="0" presId="urn:microsoft.com/office/officeart/2005/8/layout/orgChart1"/>
    <dgm:cxn modelId="{49235C85-C39B-414C-8C3C-32C1F33CFF91}" type="presParOf" srcId="{0ED4C476-54A6-43F6-886A-2556DF4B59FC}" destId="{41311F83-0ABF-4A40-8189-67D8C2DF12B8}" srcOrd="1" destOrd="0" presId="urn:microsoft.com/office/officeart/2005/8/layout/orgChart1"/>
    <dgm:cxn modelId="{21003A1A-70C8-49A7-8104-F88A99D98704}" type="presParOf" srcId="{0ED4C476-54A6-43F6-886A-2556DF4B59FC}" destId="{4D78F333-10D2-48DF-9AA2-F458831340A5}" srcOrd="2" destOrd="0" presId="urn:microsoft.com/office/officeart/2005/8/layout/orgChart1"/>
    <dgm:cxn modelId="{A7FAD21E-7F45-47B9-9C0D-86A76C420EE9}" type="presParOf" srcId="{D5358F3B-8389-40E9-8036-B38E568A8EB5}" destId="{76FC2DA5-EA26-42C5-B996-8663FF469FFA}" srcOrd="4" destOrd="0" presId="urn:microsoft.com/office/officeart/2005/8/layout/orgChart1"/>
    <dgm:cxn modelId="{05C69242-FB46-41FC-B83F-E5BE43A198B0}" type="presParOf" srcId="{D5358F3B-8389-40E9-8036-B38E568A8EB5}" destId="{41AE723A-6897-4AC7-B2EF-37DD3D5CDD3E}" srcOrd="5" destOrd="0" presId="urn:microsoft.com/office/officeart/2005/8/layout/orgChart1"/>
    <dgm:cxn modelId="{FFA897BF-555A-49FE-9A29-CF9C7DD613B9}" type="presParOf" srcId="{41AE723A-6897-4AC7-B2EF-37DD3D5CDD3E}" destId="{0A347D29-E8D4-4650-B572-6F3033483DB2}" srcOrd="0" destOrd="0" presId="urn:microsoft.com/office/officeart/2005/8/layout/orgChart1"/>
    <dgm:cxn modelId="{9B59E346-42EC-4B9D-A98C-03C8164AC76B}" type="presParOf" srcId="{0A347D29-E8D4-4650-B572-6F3033483DB2}" destId="{15D662B1-810D-4DFF-B593-D0D45D9D6DBB}" srcOrd="0" destOrd="0" presId="urn:microsoft.com/office/officeart/2005/8/layout/orgChart1"/>
    <dgm:cxn modelId="{319E4907-6FFD-4E0F-811D-259C6022974E}" type="presParOf" srcId="{0A347D29-E8D4-4650-B572-6F3033483DB2}" destId="{3D3306AD-592D-4083-B2FC-866AF5B64846}" srcOrd="1" destOrd="0" presId="urn:microsoft.com/office/officeart/2005/8/layout/orgChart1"/>
    <dgm:cxn modelId="{5FCDD97D-1DF9-467F-A0AC-ED51B4F825CA}" type="presParOf" srcId="{41AE723A-6897-4AC7-B2EF-37DD3D5CDD3E}" destId="{9A9C52E8-27DD-465F-BCEB-33D05FE1C355}" srcOrd="1" destOrd="0" presId="urn:microsoft.com/office/officeart/2005/8/layout/orgChart1"/>
    <dgm:cxn modelId="{F764DD11-1287-41FF-8B55-99046B08BC35}" type="presParOf" srcId="{41AE723A-6897-4AC7-B2EF-37DD3D5CDD3E}" destId="{C0E38F15-917E-47BB-913B-4C18CB743351}" srcOrd="2" destOrd="0" presId="urn:microsoft.com/office/officeart/2005/8/layout/orgChart1"/>
    <dgm:cxn modelId="{F463F1D7-A7AD-4021-AA3F-0E01CB18EC3B}" type="presParOf" srcId="{18D9DCE6-66C8-41D1-BA1E-33350C5A7B05}" destId="{391D035C-38C2-4046-AD86-1D416C66074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750F6-22D0-458F-9DBA-663029447A2B}">
      <dsp:nvSpPr>
        <dsp:cNvPr id="0" name=""/>
        <dsp:cNvSpPr/>
      </dsp:nvSpPr>
      <dsp:spPr>
        <a:xfrm>
          <a:off x="5003800" y="2668558"/>
          <a:ext cx="3540225" cy="614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209"/>
              </a:lnTo>
              <a:lnTo>
                <a:pt x="3540225" y="307209"/>
              </a:lnTo>
              <a:lnTo>
                <a:pt x="3540225" y="614419"/>
              </a:lnTo>
            </a:path>
          </a:pathLst>
        </a:custGeom>
        <a:noFill/>
        <a:ln w="1397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D36825-86BC-43C9-9D7A-D9E441ACACA8}">
      <dsp:nvSpPr>
        <dsp:cNvPr id="0" name=""/>
        <dsp:cNvSpPr/>
      </dsp:nvSpPr>
      <dsp:spPr>
        <a:xfrm>
          <a:off x="4958079" y="2668558"/>
          <a:ext cx="91440" cy="6144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14419"/>
              </a:lnTo>
            </a:path>
          </a:pathLst>
        </a:custGeom>
        <a:noFill/>
        <a:ln w="1397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179DF6-E698-44DE-95B3-2A61EB8A3DC4}">
      <dsp:nvSpPr>
        <dsp:cNvPr id="0" name=""/>
        <dsp:cNvSpPr/>
      </dsp:nvSpPr>
      <dsp:spPr>
        <a:xfrm>
          <a:off x="1463574" y="2668558"/>
          <a:ext cx="3540225" cy="614419"/>
        </a:xfrm>
        <a:custGeom>
          <a:avLst/>
          <a:gdLst/>
          <a:ahLst/>
          <a:cxnLst/>
          <a:rect l="0" t="0" r="0" b="0"/>
          <a:pathLst>
            <a:path>
              <a:moveTo>
                <a:pt x="3540225" y="0"/>
              </a:moveTo>
              <a:lnTo>
                <a:pt x="3540225" y="307209"/>
              </a:lnTo>
              <a:lnTo>
                <a:pt x="0" y="307209"/>
              </a:lnTo>
              <a:lnTo>
                <a:pt x="0" y="614419"/>
              </a:lnTo>
            </a:path>
          </a:pathLst>
        </a:custGeom>
        <a:noFill/>
        <a:ln w="1397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F67DF9-FD5D-427C-B0D3-5FE0A54EC5B7}">
      <dsp:nvSpPr>
        <dsp:cNvPr id="0" name=""/>
        <dsp:cNvSpPr/>
      </dsp:nvSpPr>
      <dsp:spPr>
        <a:xfrm>
          <a:off x="3290886" y="1205655"/>
          <a:ext cx="3425826" cy="1462902"/>
        </a:xfrm>
        <a:prstGeom prst="rect">
          <a:avLst/>
        </a:prstGeom>
        <a:solidFill>
          <a:schemeClr val="bg1">
            <a:lumMod val="5000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800" kern="1200" spc="10" baseline="0" dirty="0" smtClean="0">
              <a:solidFill>
                <a:schemeClr val="bg1"/>
              </a:solidFill>
              <a:latin typeface="Gabriola" pitchFamily="82" charset="0"/>
              <a:ea typeface="+mn-ea"/>
              <a:cs typeface="Arial" pitchFamily="34" charset="0"/>
            </a:rPr>
            <a:t>Değişken</a:t>
          </a:r>
          <a:endParaRPr lang="tr-TR" sz="4800" kern="1200" spc="10" baseline="0" dirty="0">
            <a:solidFill>
              <a:schemeClr val="bg1"/>
            </a:solidFill>
            <a:latin typeface="Gabriola" pitchFamily="82" charset="0"/>
            <a:ea typeface="+mn-ea"/>
            <a:cs typeface="Arial" pitchFamily="34" charset="0"/>
          </a:endParaRPr>
        </a:p>
      </dsp:txBody>
      <dsp:txXfrm>
        <a:off x="3290886" y="1205655"/>
        <a:ext cx="3425826" cy="1462902"/>
      </dsp:txXfrm>
    </dsp:sp>
    <dsp:sp modelId="{EEC224B6-2162-493C-8099-7761B80F7BF6}">
      <dsp:nvSpPr>
        <dsp:cNvPr id="0" name=""/>
        <dsp:cNvSpPr/>
      </dsp:nvSpPr>
      <dsp:spPr>
        <a:xfrm>
          <a:off x="671" y="3282978"/>
          <a:ext cx="2925805" cy="1462902"/>
        </a:xfrm>
        <a:prstGeom prst="rect">
          <a:avLst/>
        </a:prstGeom>
        <a:solidFill>
          <a:schemeClr val="bg1">
            <a:lumMod val="5000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kern="1200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Nicel - Nitel</a:t>
          </a:r>
          <a:endParaRPr lang="tr-TR" sz="3200" b="1" kern="1200" dirty="0">
            <a:solidFill>
              <a:schemeClr val="bg1"/>
            </a:solidFill>
          </a:endParaRPr>
        </a:p>
      </dsp:txBody>
      <dsp:txXfrm>
        <a:off x="671" y="3282978"/>
        <a:ext cx="2925805" cy="1462902"/>
      </dsp:txXfrm>
    </dsp:sp>
    <dsp:sp modelId="{A2887A4E-70F5-4C2E-8A02-39F9F5E5C478}">
      <dsp:nvSpPr>
        <dsp:cNvPr id="0" name=""/>
        <dsp:cNvSpPr/>
      </dsp:nvSpPr>
      <dsp:spPr>
        <a:xfrm>
          <a:off x="3540897" y="3282978"/>
          <a:ext cx="2925805" cy="1462902"/>
        </a:xfrm>
        <a:prstGeom prst="rect">
          <a:avLst/>
        </a:prstGeom>
        <a:solidFill>
          <a:schemeClr val="bg1">
            <a:lumMod val="5000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kern="1200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Sürekli - Süreksiz</a:t>
          </a:r>
          <a:endParaRPr lang="tr-TR" sz="3200" b="1" kern="1200" dirty="0">
            <a:solidFill>
              <a:schemeClr val="bg1"/>
            </a:solidFill>
          </a:endParaRPr>
        </a:p>
      </dsp:txBody>
      <dsp:txXfrm>
        <a:off x="3540897" y="3282978"/>
        <a:ext cx="2925805" cy="1462902"/>
      </dsp:txXfrm>
    </dsp:sp>
    <dsp:sp modelId="{011F8F21-5E58-4513-B299-20D47C8C0147}">
      <dsp:nvSpPr>
        <dsp:cNvPr id="0" name=""/>
        <dsp:cNvSpPr/>
      </dsp:nvSpPr>
      <dsp:spPr>
        <a:xfrm>
          <a:off x="7081122" y="3282978"/>
          <a:ext cx="2925805" cy="1462902"/>
        </a:xfrm>
        <a:prstGeom prst="rect">
          <a:avLst/>
        </a:prstGeom>
        <a:solidFill>
          <a:schemeClr val="bg1">
            <a:lumMod val="5000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kern="1200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Bağımlı - Bağımsız</a:t>
          </a:r>
          <a:endParaRPr lang="tr-TR" sz="3200" b="1" kern="1200" dirty="0">
            <a:solidFill>
              <a:schemeClr val="bg1"/>
            </a:solidFill>
          </a:endParaRPr>
        </a:p>
      </dsp:txBody>
      <dsp:txXfrm>
        <a:off x="7081122" y="3282978"/>
        <a:ext cx="2925805" cy="14629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750F6-22D0-458F-9DBA-663029447A2B}">
      <dsp:nvSpPr>
        <dsp:cNvPr id="0" name=""/>
        <dsp:cNvSpPr/>
      </dsp:nvSpPr>
      <dsp:spPr>
        <a:xfrm>
          <a:off x="5003800" y="2668558"/>
          <a:ext cx="3540225" cy="614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209"/>
              </a:lnTo>
              <a:lnTo>
                <a:pt x="3540225" y="307209"/>
              </a:lnTo>
              <a:lnTo>
                <a:pt x="3540225" y="614419"/>
              </a:lnTo>
            </a:path>
          </a:pathLst>
        </a:custGeom>
        <a:noFill/>
        <a:ln w="1397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D36825-86BC-43C9-9D7A-D9E441ACACA8}">
      <dsp:nvSpPr>
        <dsp:cNvPr id="0" name=""/>
        <dsp:cNvSpPr/>
      </dsp:nvSpPr>
      <dsp:spPr>
        <a:xfrm>
          <a:off x="4958079" y="2668558"/>
          <a:ext cx="91440" cy="6144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14419"/>
              </a:lnTo>
            </a:path>
          </a:pathLst>
        </a:custGeom>
        <a:noFill/>
        <a:ln w="1397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179DF6-E698-44DE-95B3-2A61EB8A3DC4}">
      <dsp:nvSpPr>
        <dsp:cNvPr id="0" name=""/>
        <dsp:cNvSpPr/>
      </dsp:nvSpPr>
      <dsp:spPr>
        <a:xfrm>
          <a:off x="1463574" y="2668558"/>
          <a:ext cx="3540225" cy="614419"/>
        </a:xfrm>
        <a:custGeom>
          <a:avLst/>
          <a:gdLst/>
          <a:ahLst/>
          <a:cxnLst/>
          <a:rect l="0" t="0" r="0" b="0"/>
          <a:pathLst>
            <a:path>
              <a:moveTo>
                <a:pt x="3540225" y="0"/>
              </a:moveTo>
              <a:lnTo>
                <a:pt x="3540225" y="307209"/>
              </a:lnTo>
              <a:lnTo>
                <a:pt x="0" y="307209"/>
              </a:lnTo>
              <a:lnTo>
                <a:pt x="0" y="614419"/>
              </a:lnTo>
            </a:path>
          </a:pathLst>
        </a:custGeom>
        <a:noFill/>
        <a:ln w="1397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F67DF9-FD5D-427C-B0D3-5FE0A54EC5B7}">
      <dsp:nvSpPr>
        <dsp:cNvPr id="0" name=""/>
        <dsp:cNvSpPr/>
      </dsp:nvSpPr>
      <dsp:spPr>
        <a:xfrm>
          <a:off x="3290886" y="1205655"/>
          <a:ext cx="3425826" cy="1462902"/>
        </a:xfrm>
        <a:prstGeom prst="rect">
          <a:avLst/>
        </a:prstGeom>
        <a:solidFill>
          <a:schemeClr val="bg1">
            <a:lumMod val="5000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800" kern="1200" spc="10" baseline="0" dirty="0" smtClean="0">
              <a:solidFill>
                <a:schemeClr val="bg1"/>
              </a:solidFill>
              <a:latin typeface="Gabriola" pitchFamily="82" charset="0"/>
              <a:ea typeface="+mn-ea"/>
              <a:cs typeface="Arial" pitchFamily="34" charset="0"/>
            </a:rPr>
            <a:t>Ölçme Türleri</a:t>
          </a:r>
          <a:endParaRPr lang="tr-TR" sz="4800" kern="1200" spc="10" baseline="0" dirty="0">
            <a:solidFill>
              <a:schemeClr val="bg1"/>
            </a:solidFill>
            <a:latin typeface="Gabriola" pitchFamily="82" charset="0"/>
            <a:ea typeface="+mn-ea"/>
            <a:cs typeface="Arial" pitchFamily="34" charset="0"/>
          </a:endParaRPr>
        </a:p>
      </dsp:txBody>
      <dsp:txXfrm>
        <a:off x="3290886" y="1205655"/>
        <a:ext cx="3425826" cy="1462902"/>
      </dsp:txXfrm>
    </dsp:sp>
    <dsp:sp modelId="{EEC224B6-2162-493C-8099-7761B80F7BF6}">
      <dsp:nvSpPr>
        <dsp:cNvPr id="0" name=""/>
        <dsp:cNvSpPr/>
      </dsp:nvSpPr>
      <dsp:spPr>
        <a:xfrm>
          <a:off x="671" y="3282978"/>
          <a:ext cx="2925805" cy="1462902"/>
        </a:xfrm>
        <a:prstGeom prst="rect">
          <a:avLst/>
        </a:prstGeom>
        <a:solidFill>
          <a:schemeClr val="bg1">
            <a:lumMod val="5000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kern="1200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Doğrudan</a:t>
          </a:r>
          <a:endParaRPr lang="tr-TR" sz="3200" b="1" kern="1200" dirty="0">
            <a:solidFill>
              <a:schemeClr val="bg1"/>
            </a:solidFill>
          </a:endParaRPr>
        </a:p>
      </dsp:txBody>
      <dsp:txXfrm>
        <a:off x="671" y="3282978"/>
        <a:ext cx="2925805" cy="1462902"/>
      </dsp:txXfrm>
    </dsp:sp>
    <dsp:sp modelId="{A2887A4E-70F5-4C2E-8A02-39F9F5E5C478}">
      <dsp:nvSpPr>
        <dsp:cNvPr id="0" name=""/>
        <dsp:cNvSpPr/>
      </dsp:nvSpPr>
      <dsp:spPr>
        <a:xfrm>
          <a:off x="3540897" y="3282978"/>
          <a:ext cx="2925805" cy="1462902"/>
        </a:xfrm>
        <a:prstGeom prst="rect">
          <a:avLst/>
        </a:prstGeom>
        <a:solidFill>
          <a:schemeClr val="bg1">
            <a:lumMod val="5000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kern="1200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Dolaylı</a:t>
          </a:r>
          <a:endParaRPr lang="tr-TR" sz="3200" b="1" kern="1200" dirty="0">
            <a:solidFill>
              <a:schemeClr val="bg1"/>
            </a:solidFill>
          </a:endParaRPr>
        </a:p>
      </dsp:txBody>
      <dsp:txXfrm>
        <a:off x="3540897" y="3282978"/>
        <a:ext cx="2925805" cy="1462902"/>
      </dsp:txXfrm>
    </dsp:sp>
    <dsp:sp modelId="{011F8F21-5E58-4513-B299-20D47C8C0147}">
      <dsp:nvSpPr>
        <dsp:cNvPr id="0" name=""/>
        <dsp:cNvSpPr/>
      </dsp:nvSpPr>
      <dsp:spPr>
        <a:xfrm>
          <a:off x="7081122" y="3282978"/>
          <a:ext cx="2925805" cy="1462902"/>
        </a:xfrm>
        <a:prstGeom prst="rect">
          <a:avLst/>
        </a:prstGeom>
        <a:solidFill>
          <a:schemeClr val="bg1">
            <a:lumMod val="5000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kern="1200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Türetilmiş</a:t>
          </a:r>
          <a:endParaRPr lang="tr-TR" sz="3200" b="1" kern="1200" dirty="0">
            <a:solidFill>
              <a:schemeClr val="bg1"/>
            </a:solidFill>
          </a:endParaRPr>
        </a:p>
      </dsp:txBody>
      <dsp:txXfrm>
        <a:off x="7081122" y="3282978"/>
        <a:ext cx="2925805" cy="14629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FC2DA5-EA26-42C5-B996-8663FF469FFA}">
      <dsp:nvSpPr>
        <dsp:cNvPr id="0" name=""/>
        <dsp:cNvSpPr/>
      </dsp:nvSpPr>
      <dsp:spPr>
        <a:xfrm>
          <a:off x="3384053" y="1190677"/>
          <a:ext cx="2381746" cy="4133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680"/>
              </a:lnTo>
              <a:lnTo>
                <a:pt x="2381746" y="206680"/>
              </a:lnTo>
              <a:lnTo>
                <a:pt x="2381746" y="413360"/>
              </a:lnTo>
            </a:path>
          </a:pathLst>
        </a:custGeom>
        <a:noFill/>
        <a:ln w="1397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D36825-86BC-43C9-9D7A-D9E441ACACA8}">
      <dsp:nvSpPr>
        <dsp:cNvPr id="0" name=""/>
        <dsp:cNvSpPr/>
      </dsp:nvSpPr>
      <dsp:spPr>
        <a:xfrm>
          <a:off x="3321257" y="1190677"/>
          <a:ext cx="91440" cy="413360"/>
        </a:xfrm>
        <a:custGeom>
          <a:avLst/>
          <a:gdLst/>
          <a:ahLst/>
          <a:cxnLst/>
          <a:rect l="0" t="0" r="0" b="0"/>
          <a:pathLst>
            <a:path>
              <a:moveTo>
                <a:pt x="62795" y="0"/>
              </a:moveTo>
              <a:lnTo>
                <a:pt x="62795" y="206680"/>
              </a:lnTo>
              <a:lnTo>
                <a:pt x="45720" y="206680"/>
              </a:lnTo>
              <a:lnTo>
                <a:pt x="45720" y="413360"/>
              </a:lnTo>
            </a:path>
          </a:pathLst>
        </a:custGeom>
        <a:noFill/>
        <a:ln w="1397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179DF6-E698-44DE-95B3-2A61EB8A3DC4}">
      <dsp:nvSpPr>
        <dsp:cNvPr id="0" name=""/>
        <dsp:cNvSpPr/>
      </dsp:nvSpPr>
      <dsp:spPr>
        <a:xfrm>
          <a:off x="985231" y="1190677"/>
          <a:ext cx="2398821" cy="413360"/>
        </a:xfrm>
        <a:custGeom>
          <a:avLst/>
          <a:gdLst/>
          <a:ahLst/>
          <a:cxnLst/>
          <a:rect l="0" t="0" r="0" b="0"/>
          <a:pathLst>
            <a:path>
              <a:moveTo>
                <a:pt x="2398821" y="0"/>
              </a:moveTo>
              <a:lnTo>
                <a:pt x="2398821" y="206680"/>
              </a:lnTo>
              <a:lnTo>
                <a:pt x="0" y="206680"/>
              </a:lnTo>
              <a:lnTo>
                <a:pt x="0" y="413360"/>
              </a:lnTo>
            </a:path>
          </a:pathLst>
        </a:custGeom>
        <a:noFill/>
        <a:ln w="1397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F67DF9-FD5D-427C-B0D3-5FE0A54EC5B7}">
      <dsp:nvSpPr>
        <dsp:cNvPr id="0" name=""/>
        <dsp:cNvSpPr/>
      </dsp:nvSpPr>
      <dsp:spPr>
        <a:xfrm>
          <a:off x="2231661" y="206484"/>
          <a:ext cx="2304782" cy="984192"/>
        </a:xfrm>
        <a:prstGeom prst="rect">
          <a:avLst/>
        </a:prstGeom>
        <a:solidFill>
          <a:schemeClr val="bg1">
            <a:lumMod val="5000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800" kern="1200" spc="10" baseline="0" dirty="0" smtClean="0">
              <a:solidFill>
                <a:schemeClr val="bg1"/>
              </a:solidFill>
              <a:latin typeface="Gabriola" pitchFamily="82" charset="0"/>
              <a:ea typeface="+mn-ea"/>
              <a:cs typeface="Arial" pitchFamily="34" charset="0"/>
            </a:rPr>
            <a:t>Birim</a:t>
          </a:r>
          <a:endParaRPr lang="tr-TR" sz="4800" kern="1200" spc="10" baseline="0" dirty="0">
            <a:solidFill>
              <a:schemeClr val="bg1"/>
            </a:solidFill>
            <a:latin typeface="Gabriola" pitchFamily="82" charset="0"/>
            <a:ea typeface="+mn-ea"/>
            <a:cs typeface="Arial" pitchFamily="34" charset="0"/>
          </a:endParaRPr>
        </a:p>
      </dsp:txBody>
      <dsp:txXfrm>
        <a:off x="2231661" y="206484"/>
        <a:ext cx="2304782" cy="984192"/>
      </dsp:txXfrm>
    </dsp:sp>
    <dsp:sp modelId="{EEC224B6-2162-493C-8099-7761B80F7BF6}">
      <dsp:nvSpPr>
        <dsp:cNvPr id="0" name=""/>
        <dsp:cNvSpPr/>
      </dsp:nvSpPr>
      <dsp:spPr>
        <a:xfrm>
          <a:off x="1038" y="1604037"/>
          <a:ext cx="1968385" cy="984192"/>
        </a:xfrm>
        <a:prstGeom prst="rect">
          <a:avLst/>
        </a:prstGeom>
        <a:solidFill>
          <a:schemeClr val="bg1">
            <a:lumMod val="5000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kern="1200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Doğal</a:t>
          </a:r>
          <a:endParaRPr lang="tr-TR" sz="3200" b="1" kern="1200" dirty="0">
            <a:solidFill>
              <a:schemeClr val="bg1"/>
            </a:solidFill>
          </a:endParaRPr>
        </a:p>
      </dsp:txBody>
      <dsp:txXfrm>
        <a:off x="1038" y="1604037"/>
        <a:ext cx="1968385" cy="984192"/>
      </dsp:txXfrm>
    </dsp:sp>
    <dsp:sp modelId="{A2887A4E-70F5-4C2E-8A02-39F9F5E5C478}">
      <dsp:nvSpPr>
        <dsp:cNvPr id="0" name=""/>
        <dsp:cNvSpPr/>
      </dsp:nvSpPr>
      <dsp:spPr>
        <a:xfrm>
          <a:off x="2382784" y="1604037"/>
          <a:ext cx="1968385" cy="984192"/>
        </a:xfrm>
        <a:prstGeom prst="rect">
          <a:avLst/>
        </a:prstGeom>
        <a:solidFill>
          <a:schemeClr val="bg1">
            <a:lumMod val="5000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kern="1200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Yapay</a:t>
          </a:r>
          <a:endParaRPr lang="tr-TR" sz="3200" b="1" kern="1200" dirty="0">
            <a:solidFill>
              <a:schemeClr val="bg1"/>
            </a:solidFill>
            <a:latin typeface="Gabriola" pitchFamily="82" charset="0"/>
            <a:cs typeface="Arial" pitchFamily="34" charset="0"/>
          </a:endParaRPr>
        </a:p>
      </dsp:txBody>
      <dsp:txXfrm>
        <a:off x="2382784" y="1604037"/>
        <a:ext cx="1968385" cy="984192"/>
      </dsp:txXfrm>
    </dsp:sp>
    <dsp:sp modelId="{15D662B1-810D-4DFF-B593-D0D45D9D6DBB}">
      <dsp:nvSpPr>
        <dsp:cNvPr id="0" name=""/>
        <dsp:cNvSpPr/>
      </dsp:nvSpPr>
      <dsp:spPr>
        <a:xfrm>
          <a:off x="4764530" y="1604037"/>
          <a:ext cx="2002536" cy="984192"/>
        </a:xfrm>
        <a:prstGeom prst="rect">
          <a:avLst/>
        </a:prstGeom>
        <a:solidFill>
          <a:schemeClr val="bg2">
            <a:lumMod val="50000"/>
          </a:schemeClr>
        </a:solidFill>
        <a:ln w="13970" cap="flat" cmpd="sng" algn="ctr">
          <a:solidFill>
            <a:schemeClr val="tx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latin typeface="Gabriola" panose="04040605051002020D02" pitchFamily="82" charset="0"/>
            </a:rPr>
            <a:t>Türetilmiş</a:t>
          </a:r>
          <a:endParaRPr lang="tr-TR" sz="3200" kern="1200" dirty="0">
            <a:latin typeface="Gabriola" panose="04040605051002020D02" pitchFamily="82" charset="0"/>
          </a:endParaRPr>
        </a:p>
      </dsp:txBody>
      <dsp:txXfrm>
        <a:off x="4764530" y="1604037"/>
        <a:ext cx="2002536" cy="9841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980C4-3803-4F44-8F14-6957B03E570E}" type="datetimeFigureOut">
              <a:rPr lang="tr-TR" smtClean="0"/>
              <a:t>13.02.2020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07FB1-77F0-467B-B5C4-06B1B4BFC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1395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00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0567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43148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88879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4606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56936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15756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1006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08447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25702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3582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21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7408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5971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12132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65041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15545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21159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051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6868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6B5A2-C899-4663-9EF1-4EF13A091FA9}" type="datetime1">
              <a:rPr lang="en-US" smtClean="0"/>
              <a:t>2/13/2020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7119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6AFD3-DF5D-476D-8A91-A36D454EC47E}" type="datetime1">
              <a:rPr lang="en-US" smtClean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48983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12C43-1B27-4FAF-8D18-CB21B4BE35A2}" type="datetime1">
              <a:rPr lang="en-US" smtClean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3232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65B80-76B6-4275-846D-2EBC1B1DECBB}" type="datetime1">
              <a:rPr lang="en-US" smtClean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9943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B6E25-6F7D-4B74-AACA-B1F3D05BF07D}" type="datetime1">
              <a:rPr lang="en-US" smtClean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60205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40E3-4153-4086-98D2-A7A50B27F284}" type="datetime1">
              <a:rPr lang="en-US" smtClean="0"/>
              <a:t>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34138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DC5CD-A81F-41C2-9073-E0B01F2D9960}" type="datetime1">
              <a:rPr lang="en-US" smtClean="0"/>
              <a:t>2/13/2020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7455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15844-5560-424C-A1F1-0B47CB961415}" type="datetime1">
              <a:rPr lang="en-US" smtClean="0"/>
              <a:t>2/13/2020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81481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97FCE-5036-41F8-8605-11D0254E144A}" type="datetime1">
              <a:rPr lang="en-US" smtClean="0"/>
              <a:t>2/13/2020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4279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8884B-570C-43B6-A7AC-55E699225C86}" type="datetime1">
              <a:rPr lang="en-US" smtClean="0"/>
              <a:t>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072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9879-32DE-4EEE-8F75-E6733268CADD}" type="datetime1">
              <a:rPr lang="en-US" smtClean="0"/>
              <a:t>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81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9EDADA27-4A25-4A38-8BDA-805CD949C28C}" type="datetime1">
              <a:rPr lang="en-US" smtClean="0"/>
              <a:t>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551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61872" y="166524"/>
            <a:ext cx="9418320" cy="181682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tr-TR" sz="3600" b="1" dirty="0" smtClean="0">
                <a:latin typeface="Gabriola" pitchFamily="82" charset="0"/>
                <a:cs typeface="Arial" pitchFamily="34" charset="0"/>
              </a:rPr>
              <a:t>EĞİTİMDE ÖLÇME VE DEĞERLENDİRME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81566" y="2305318"/>
            <a:ext cx="9418320" cy="3193439"/>
          </a:xfrm>
        </p:spPr>
        <p:txBody>
          <a:bodyPr>
            <a:normAutofit/>
          </a:bodyPr>
          <a:lstStyle/>
          <a:p>
            <a:pPr algn="ctr"/>
            <a:r>
              <a:rPr lang="tr-TR" sz="24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Ankara Üniversitesi </a:t>
            </a:r>
          </a:p>
          <a:p>
            <a:pPr algn="ctr"/>
            <a:r>
              <a:rPr lang="tr-TR" sz="24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Eğitimde Ölçme ve Değerlendirme Anabilim Dalı </a:t>
            </a:r>
          </a:p>
          <a:p>
            <a:pPr algn="ctr"/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2</a:t>
            </a:r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. Hafta </a:t>
            </a:r>
          </a:p>
          <a:p>
            <a:pPr algn="ctr"/>
            <a:endParaRPr lang="tr-TR" sz="3300" dirty="0" smtClean="0">
              <a:solidFill>
                <a:schemeClr val="tx1"/>
              </a:solidFill>
              <a:latin typeface="Gabriola" pitchFamily="82" charset="0"/>
              <a:cs typeface="Arial" pitchFamily="34" charset="0"/>
            </a:endParaRPr>
          </a:p>
          <a:p>
            <a:pPr algn="ctr"/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Dr. Cansu AYAN</a:t>
            </a:r>
            <a:endParaRPr lang="tr-TR" sz="3300" dirty="0">
              <a:solidFill>
                <a:schemeClr val="tx1"/>
              </a:solidFill>
              <a:latin typeface="Gabriola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86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  <p:sp>
        <p:nvSpPr>
          <p:cNvPr id="4" name="Metin Yer Tutucusu 5"/>
          <p:cNvSpPr txBox="1">
            <a:spLocks/>
          </p:cNvSpPr>
          <p:nvPr/>
        </p:nvSpPr>
        <p:spPr>
          <a:xfrm>
            <a:off x="1027906" y="551644"/>
            <a:ext cx="10007141" cy="595004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spc="1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itchFamily="34" charset="0"/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b="1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Bağımsız (etki eden) değişken: </a:t>
            </a:r>
            <a:r>
              <a:rPr lang="tr-TR" sz="30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araştırmada etkisinin olup olmadığı araştırılan değişken. </a:t>
            </a:r>
          </a:p>
          <a:p>
            <a:pPr marL="274320" lvl="1" indent="0">
              <a:lnSpc>
                <a:spcPct val="100000"/>
              </a:lnSpc>
              <a:buNone/>
            </a:pPr>
            <a:endParaRPr lang="tr-TR" sz="30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b="1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Bağımlı değişken (etkilenen):</a:t>
            </a:r>
            <a:r>
              <a:rPr lang="tr-TR" sz="30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 bağımsız değişkene bağlı olarak değişiminin araştırıldığı değişken.</a:t>
            </a:r>
          </a:p>
          <a:p>
            <a:pPr marL="274320" lvl="1" indent="0">
              <a:lnSpc>
                <a:spcPct val="100000"/>
              </a:lnSpc>
              <a:buNone/>
            </a:pPr>
            <a:endParaRPr lang="tr-TR" sz="30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Örneğin: </a:t>
            </a: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«öğrencilerin lise ders notları LYS puanlarını </a:t>
            </a:r>
            <a:r>
              <a:rPr lang="tr-TR" sz="3000" dirty="0" err="1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yordamakta</a:t>
            </a: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 mıdır?</a:t>
            </a: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Bağımsız değişken (</a:t>
            </a:r>
            <a:r>
              <a:rPr lang="tr-TR" sz="3000" dirty="0" err="1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yordayıcı</a:t>
            </a: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): lise ders notu</a:t>
            </a: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Bağımlı değişken (</a:t>
            </a:r>
            <a:r>
              <a:rPr lang="tr-TR" sz="3000" dirty="0" err="1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yordanan</a:t>
            </a: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): LYS puanı</a:t>
            </a:r>
          </a:p>
          <a:p>
            <a:pPr marL="274320" lvl="1" indent="0">
              <a:lnSpc>
                <a:spcPct val="100000"/>
              </a:lnSpc>
              <a:buNone/>
            </a:pPr>
            <a:endParaRPr lang="tr-TR" sz="30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tr-TR" sz="32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	 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5461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15155" y="5418552"/>
            <a:ext cx="9982200" cy="9144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tr-TR" sz="3600" dirty="0">
                <a:latin typeface="Gabriola" pitchFamily="82" charset="0"/>
                <a:cs typeface="Arial" pitchFamily="34" charset="0"/>
              </a:rPr>
              <a:t>ÖLÇME VE TÜRLERİ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/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19657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  <p:sp>
        <p:nvSpPr>
          <p:cNvPr id="4" name="Metin Yer Tutucusu 5"/>
          <p:cNvSpPr txBox="1">
            <a:spLocks/>
          </p:cNvSpPr>
          <p:nvPr/>
        </p:nvSpPr>
        <p:spPr>
          <a:xfrm>
            <a:off x="1027906" y="551644"/>
            <a:ext cx="10007141" cy="595004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spc="1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itchFamily="34" charset="0"/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Ölçme : Bir değişkenin gözlenerek, gözlem sonucunun </a:t>
            </a:r>
            <a:r>
              <a:rPr lang="tr-TR" sz="3000" i="1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sayı ya da sembolle</a:t>
            </a: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 eşleştirilmesi sürecidir.</a:t>
            </a: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Kitap 120 sayfadır.</a:t>
            </a: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Sınavda Selma 3. oldu.</a:t>
            </a: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Listede bekarlar «B», evliler «E» ile gösterilmiştir.</a:t>
            </a: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Enflasyon yükseldi.</a:t>
            </a:r>
          </a:p>
          <a:p>
            <a:pPr marL="548640" lvl="2" indent="0">
              <a:lnSpc>
                <a:spcPct val="100000"/>
              </a:lnSpc>
              <a:buNone/>
            </a:pPr>
            <a:endParaRPr lang="tr-TR" sz="28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endParaRPr lang="tr-TR" sz="30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Süreç- </a:t>
            </a:r>
            <a:r>
              <a:rPr lang="tr-TR" sz="2800" b="1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ölçme</a:t>
            </a: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Ölçülen özelliğin hangi tür sayı ya da sembolle eşleştirileceğine karar verme işlemi- </a:t>
            </a:r>
            <a:r>
              <a:rPr lang="tr-TR" sz="2800" b="1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ölçme kuralı</a:t>
            </a: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Sürecin sonunda elde edilen sayı ya da sembol- </a:t>
            </a:r>
            <a:r>
              <a:rPr lang="tr-TR" sz="2800" b="1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ölçüm</a:t>
            </a:r>
          </a:p>
          <a:p>
            <a:pPr marL="274320" lvl="1" indent="0">
              <a:lnSpc>
                <a:spcPct val="100000"/>
              </a:lnSpc>
              <a:buNone/>
            </a:pPr>
            <a:endParaRPr lang="tr-TR" sz="30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endParaRPr lang="tr-TR" sz="30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tr-TR" sz="32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	 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59745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  <p:sp>
        <p:nvSpPr>
          <p:cNvPr id="4" name="Metin Yer Tutucusu 5"/>
          <p:cNvSpPr txBox="1">
            <a:spLocks/>
          </p:cNvSpPr>
          <p:nvPr/>
        </p:nvSpPr>
        <p:spPr>
          <a:xfrm>
            <a:off x="1027906" y="551644"/>
            <a:ext cx="10007141" cy="5950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spc="1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itchFamily="34" charset="0"/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Örneğin:</a:t>
            </a: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«bugün hava sıcaktır.»</a:t>
            </a: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Ölçme: «bugün hava sıcaktır.»</a:t>
            </a: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Ölçme kuralı: «ölçülen özelliğin bir sıfat ile belirlenmesi.»</a:t>
            </a: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Ölçüm: «sıcak»</a:t>
            </a:r>
          </a:p>
          <a:p>
            <a:pPr marL="274320" lvl="1" indent="0">
              <a:lnSpc>
                <a:spcPct val="100000"/>
              </a:lnSpc>
              <a:buNone/>
            </a:pPr>
            <a:endParaRPr lang="tr-TR" sz="30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«bugün havanın sıcaklığı </a:t>
            </a:r>
            <a:r>
              <a:rPr lang="tr-TR" sz="2400" dirty="0" smtClean="0">
                <a:solidFill>
                  <a:srgbClr val="0404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3o°C</a:t>
            </a: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’dir.»</a:t>
            </a: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Ölçme: «bugün </a:t>
            </a:r>
            <a:r>
              <a:rPr lang="tr-TR" sz="28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havanın sıcaklığı </a:t>
            </a:r>
            <a:r>
              <a:rPr lang="tr-TR" sz="2200" dirty="0" smtClean="0">
                <a:solidFill>
                  <a:srgbClr val="0404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3o°C</a:t>
            </a: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’dir.»</a:t>
            </a: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Ölçme kuralı: «sıcaklığın </a:t>
            </a:r>
            <a:r>
              <a:rPr lang="tr-TR" sz="2200" dirty="0">
                <a:solidFill>
                  <a:srgbClr val="0404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°C </a:t>
            </a:r>
            <a:r>
              <a:rPr lang="tr-TR" sz="28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cinsinden bir sayı ile belirlenmesi</a:t>
            </a:r>
            <a:r>
              <a:rPr lang="tr-TR" sz="2200" dirty="0">
                <a:solidFill>
                  <a:srgbClr val="0404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.»</a:t>
            </a: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Ölçüm: «</a:t>
            </a:r>
            <a:r>
              <a:rPr lang="tr-TR" sz="2200" dirty="0" smtClean="0">
                <a:solidFill>
                  <a:srgbClr val="04040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3o°C»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926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  <p:graphicFrame>
        <p:nvGraphicFramePr>
          <p:cNvPr id="5" name="İçerik Yer Tutucusu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9560950"/>
              </p:ext>
            </p:extLst>
          </p:nvPr>
        </p:nvGraphicFramePr>
        <p:xfrm>
          <a:off x="875506" y="399244"/>
          <a:ext cx="10007600" cy="5951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5415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  <p:sp>
        <p:nvSpPr>
          <p:cNvPr id="4" name="Metin Yer Tutucusu 5"/>
          <p:cNvSpPr txBox="1">
            <a:spLocks/>
          </p:cNvSpPr>
          <p:nvPr/>
        </p:nvSpPr>
        <p:spPr>
          <a:xfrm>
            <a:off x="1027906" y="551644"/>
            <a:ext cx="10007141" cy="5950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spc="1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itchFamily="34" charset="0"/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548640" lvl="2" indent="0">
              <a:lnSpc>
                <a:spcPct val="100000"/>
              </a:lnSpc>
              <a:buNone/>
            </a:pPr>
            <a:endParaRPr lang="tr-TR" sz="28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548640" lvl="2" indent="0">
              <a:lnSpc>
                <a:spcPct val="100000"/>
              </a:lnSpc>
              <a:buNone/>
            </a:pPr>
            <a:endParaRPr lang="tr-TR" sz="28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Doğrudan Ölçme: </a:t>
            </a:r>
          </a:p>
          <a:p>
            <a:pPr marL="822960" lvl="3" indent="0">
              <a:lnSpc>
                <a:spcPct val="100000"/>
              </a:lnSpc>
              <a:buNone/>
            </a:pPr>
            <a:r>
              <a:rPr lang="tr-TR" sz="26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ölçmek istenilen özellik doğrudan gözlenebilir ya da kendisiyle doğrudan ilişkili bir ölçme aracıyla ölçülebilir. </a:t>
            </a:r>
          </a:p>
          <a:p>
            <a:pPr marL="822960" lvl="3" indent="0">
              <a:lnSpc>
                <a:spcPct val="100000"/>
              </a:lnSpc>
              <a:buNone/>
            </a:pPr>
            <a:r>
              <a:rPr lang="tr-TR" sz="26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b</a:t>
            </a:r>
            <a:r>
              <a:rPr lang="tr-TR" sz="26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ir masanın uzunluğunu cetvel ile ölçmek</a:t>
            </a:r>
          </a:p>
          <a:p>
            <a:pPr marL="548640" lvl="2" indent="0">
              <a:lnSpc>
                <a:spcPct val="100000"/>
              </a:lnSpc>
              <a:buNone/>
            </a:pPr>
            <a:endParaRPr lang="tr-TR" sz="30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31599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  <p:sp>
        <p:nvSpPr>
          <p:cNvPr id="4" name="Metin Yer Tutucusu 5"/>
          <p:cNvSpPr txBox="1">
            <a:spLocks/>
          </p:cNvSpPr>
          <p:nvPr/>
        </p:nvSpPr>
        <p:spPr>
          <a:xfrm>
            <a:off x="1027906" y="551644"/>
            <a:ext cx="10007141" cy="5950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spc="1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itchFamily="34" charset="0"/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548640" lvl="2" indent="0">
              <a:lnSpc>
                <a:spcPct val="100000"/>
              </a:lnSpc>
              <a:buNone/>
            </a:pPr>
            <a:endParaRPr lang="tr-TR" sz="28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548640" lvl="2" indent="0">
              <a:lnSpc>
                <a:spcPct val="100000"/>
              </a:lnSpc>
              <a:buNone/>
            </a:pPr>
            <a:endParaRPr lang="tr-TR" sz="28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Dolaylı Ölçme:</a:t>
            </a:r>
          </a:p>
          <a:p>
            <a:pPr marL="822960" lvl="3" indent="0">
              <a:lnSpc>
                <a:spcPct val="100000"/>
              </a:lnSpc>
              <a:buNone/>
            </a:pPr>
            <a:r>
              <a:rPr lang="tr-TR" sz="26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ölçmek istenilen özellik doğrudan </a:t>
            </a:r>
            <a:r>
              <a:rPr lang="tr-TR" sz="26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gözlemlenemez </a:t>
            </a:r>
            <a:r>
              <a:rPr lang="tr-TR" sz="26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ya da kendisiyle doğrudan ilişkili bir ölçme aracıyla </a:t>
            </a:r>
            <a:r>
              <a:rPr lang="tr-TR" sz="26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ölçülemez, ancak başka bir özellik yardımıyla dolaylı olarak ölçülebilir.</a:t>
            </a:r>
          </a:p>
          <a:p>
            <a:pPr marL="822960" lvl="3" indent="0">
              <a:lnSpc>
                <a:spcPct val="100000"/>
              </a:lnSpc>
              <a:buNone/>
            </a:pPr>
            <a:r>
              <a:rPr lang="tr-TR" sz="26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</a:t>
            </a:r>
            <a:r>
              <a:rPr lang="tr-TR" sz="26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ğrencinin matematik başarısını ölçmek </a:t>
            </a:r>
            <a:endParaRPr lang="tr-TR" sz="30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9027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  <p:sp>
        <p:nvSpPr>
          <p:cNvPr id="4" name="Metin Yer Tutucusu 5"/>
          <p:cNvSpPr txBox="1">
            <a:spLocks/>
          </p:cNvSpPr>
          <p:nvPr/>
        </p:nvSpPr>
        <p:spPr>
          <a:xfrm>
            <a:off x="1027906" y="551644"/>
            <a:ext cx="10007141" cy="5950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spc="1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itchFamily="34" charset="0"/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548640" lvl="2" indent="0">
              <a:lnSpc>
                <a:spcPct val="100000"/>
              </a:lnSpc>
              <a:buNone/>
            </a:pPr>
            <a:endParaRPr lang="tr-TR" sz="28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548640" lvl="2" indent="0">
              <a:lnSpc>
                <a:spcPct val="100000"/>
              </a:lnSpc>
              <a:buNone/>
            </a:pPr>
            <a:endParaRPr lang="tr-TR" sz="28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Türetilmiş Ölçme: </a:t>
            </a:r>
          </a:p>
          <a:p>
            <a:pPr marL="822960" lvl="3" indent="0">
              <a:lnSpc>
                <a:spcPct val="100000"/>
              </a:lnSpc>
              <a:buNone/>
            </a:pPr>
            <a:r>
              <a:rPr lang="tr-TR" sz="26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ölçmek istenilen özellik </a:t>
            </a:r>
            <a:r>
              <a:rPr lang="tr-TR" sz="26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kendisinden farklı iki ya da daha fazla özellik arasındaki matematiksel bir bağıntı yardımıyla ölçülebilir.</a:t>
            </a:r>
          </a:p>
          <a:p>
            <a:pPr marL="822960" lvl="3" indent="0">
              <a:lnSpc>
                <a:spcPct val="100000"/>
              </a:lnSpc>
              <a:buNone/>
            </a:pPr>
            <a:r>
              <a:rPr lang="tr-TR" sz="26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Hız=yol/zaman</a:t>
            </a:r>
          </a:p>
          <a:p>
            <a:pPr marL="822960" lvl="3" indent="0">
              <a:lnSpc>
                <a:spcPct val="100000"/>
              </a:lnSpc>
              <a:buNone/>
            </a:pPr>
            <a:r>
              <a:rPr lang="tr-TR" sz="26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Yoğunluk= kütle/hacim</a:t>
            </a:r>
          </a:p>
          <a:p>
            <a:pPr marL="822960" lvl="3" indent="0">
              <a:lnSpc>
                <a:spcPct val="100000"/>
              </a:lnSpc>
              <a:buNone/>
            </a:pPr>
            <a:r>
              <a:rPr lang="tr-TR" sz="26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Puan ortalaması= toplam puan/öğrenci sayısı</a:t>
            </a:r>
            <a:endParaRPr lang="tr-TR" sz="26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548640" lvl="2" indent="0">
              <a:lnSpc>
                <a:spcPct val="100000"/>
              </a:lnSpc>
              <a:buNone/>
            </a:pPr>
            <a:endParaRPr lang="tr-TR" sz="30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99300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  <p:sp>
        <p:nvSpPr>
          <p:cNvPr id="4" name="Metin Yer Tutucusu 5"/>
          <p:cNvSpPr txBox="1">
            <a:spLocks/>
          </p:cNvSpPr>
          <p:nvPr/>
        </p:nvSpPr>
        <p:spPr>
          <a:xfrm>
            <a:off x="1027906" y="551644"/>
            <a:ext cx="10007141" cy="5950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spc="1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itchFamily="34" charset="0"/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Ölçmede Birim</a:t>
            </a:r>
          </a:p>
          <a:p>
            <a:pPr marL="548640" lvl="2" indent="0">
              <a:lnSpc>
                <a:spcPct val="100000"/>
              </a:lnSpc>
              <a:buNone/>
            </a:pPr>
            <a:endParaRPr lang="tr-TR" sz="28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Ölçmede kullanılan en küçük standart miktar. </a:t>
            </a: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Bir ölçme aracının en küçük parçası.</a:t>
            </a:r>
          </a:p>
          <a:p>
            <a:pPr marL="0" indent="0">
              <a:buNone/>
            </a:pPr>
            <a:endParaRPr lang="tr-TR" sz="3200" dirty="0"/>
          </a:p>
        </p:txBody>
      </p:sp>
      <p:graphicFrame>
        <p:nvGraphicFramePr>
          <p:cNvPr id="5" name="İçerik Yer Tutucusu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1677649"/>
              </p:ext>
            </p:extLst>
          </p:nvPr>
        </p:nvGraphicFramePr>
        <p:xfrm>
          <a:off x="1963770" y="3374264"/>
          <a:ext cx="6768106" cy="27947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9930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  <p:sp>
        <p:nvSpPr>
          <p:cNvPr id="4" name="Metin Yer Tutucusu 5"/>
          <p:cNvSpPr txBox="1">
            <a:spLocks/>
          </p:cNvSpPr>
          <p:nvPr/>
        </p:nvSpPr>
        <p:spPr>
          <a:xfrm>
            <a:off x="1027906" y="551644"/>
            <a:ext cx="10007141" cy="5950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spc="1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itchFamily="34" charset="0"/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Doğal birim: Doğada kendiliğinden var olan birimdir. Tekrar adlandırılmaya ihtiyaç yoktur. Bir şeyden kaç tane olduğunu belirtmek için kullanılır. </a:t>
            </a: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Sınıftaki öğrencilerin, bahçedeki ağaçların sayısını ölçerken kullanılan birimdir. </a:t>
            </a:r>
            <a:endParaRPr lang="tr-TR" sz="28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548640" lvl="2" indent="0">
              <a:lnSpc>
                <a:spcPct val="100000"/>
              </a:lnSpc>
              <a:buNone/>
            </a:pPr>
            <a:endParaRPr lang="tr-TR" sz="28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Yapay birim: Uzmanlar tarafından tanımlanmış birimlerdir. </a:t>
            </a: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Metre, kg </a:t>
            </a:r>
            <a:r>
              <a:rPr lang="tr-TR" sz="2800" dirty="0" err="1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vb</a:t>
            </a: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… </a:t>
            </a:r>
          </a:p>
          <a:p>
            <a:pPr marL="548640" lvl="2" indent="0">
              <a:lnSpc>
                <a:spcPct val="100000"/>
              </a:lnSpc>
              <a:buNone/>
            </a:pPr>
            <a:endParaRPr lang="tr-TR" sz="28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Türetilmiş birim: Başka niteliklerin birimleri arasında kurulan bağıntıdan oluşan yeni birimlere denir. </a:t>
            </a: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m/s , gr/cm3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36634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tr-TR" sz="32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Ölçme ve Değerlendirmeyle İlgili Temel Kavramlar</a:t>
            </a:r>
          </a:p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*Sabit ve Değişken Kavramları</a:t>
            </a: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*Ölçme ve Türleri</a:t>
            </a: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*Ölçmede Birim</a:t>
            </a: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*Ölçmede Sıfır Noktası</a:t>
            </a:r>
          </a:p>
          <a:p>
            <a:pPr marL="0" indent="0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11320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  <p:sp>
        <p:nvSpPr>
          <p:cNvPr id="4" name="Metin Yer Tutucusu 5"/>
          <p:cNvSpPr txBox="1">
            <a:spLocks/>
          </p:cNvSpPr>
          <p:nvPr/>
        </p:nvSpPr>
        <p:spPr>
          <a:xfrm>
            <a:off x="1027906" y="551644"/>
            <a:ext cx="10007141" cy="5950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spc="1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itchFamily="34" charset="0"/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Ölçmede Birimin Özellikleri</a:t>
            </a:r>
            <a:b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</a:b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Eşitlik: </a:t>
            </a: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Birimin birbirine eşit olması özelliğidir. </a:t>
            </a: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Genellik: </a:t>
            </a: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birimin olabildiğince geniş kitleler tarafından kullanılıyor ve aynı biçimde anlaşılıyor olması özelliğidir.</a:t>
            </a: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Kullanışlılık (</a:t>
            </a:r>
            <a:r>
              <a:rPr lang="tr-TR" sz="30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Uygunluk </a:t>
            </a: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): </a:t>
            </a: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birimin, ölçülen özelliğin büyüklük ya da miktarına uygun olarak seçilebilmesi özelliğidir.</a:t>
            </a: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3281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  <p:sp>
        <p:nvSpPr>
          <p:cNvPr id="4" name="Metin Yer Tutucusu 5"/>
          <p:cNvSpPr txBox="1">
            <a:spLocks/>
          </p:cNvSpPr>
          <p:nvPr/>
        </p:nvSpPr>
        <p:spPr>
          <a:xfrm>
            <a:off x="1027906" y="551644"/>
            <a:ext cx="10007141" cy="5950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spc="1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itchFamily="34" charset="0"/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Ölçmede Sıfır Noktası</a:t>
            </a: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Ölçmeye başlangıç olan noktadır. Ölçme aracının başlangıç noktasıdır. </a:t>
            </a:r>
          </a:p>
          <a:p>
            <a:pPr marL="274320" lvl="1" indent="0">
              <a:lnSpc>
                <a:spcPct val="100000"/>
              </a:lnSpc>
              <a:buNone/>
            </a:pPr>
            <a:endParaRPr lang="tr-TR" sz="30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Mutlak (gerçek) sıfır noktası: </a:t>
            </a:r>
          </a:p>
          <a:p>
            <a:pPr marL="822960" lvl="3" indent="0">
              <a:lnSpc>
                <a:spcPct val="100000"/>
              </a:lnSpc>
              <a:buNone/>
            </a:pPr>
            <a:r>
              <a:rPr lang="tr-TR" sz="26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S</a:t>
            </a:r>
            <a:r>
              <a:rPr lang="tr-TR" sz="26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ıfır noktası ölçülen özelliğin </a:t>
            </a:r>
            <a:r>
              <a:rPr lang="tr-TR" sz="2600" u="sng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gerçekten</a:t>
            </a:r>
            <a:r>
              <a:rPr lang="tr-TR" sz="26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 yokluğunu bildirir. </a:t>
            </a:r>
            <a:r>
              <a:rPr lang="tr-TR" sz="26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B</a:t>
            </a:r>
            <a:r>
              <a:rPr lang="tr-TR" sz="26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u nokta öncesi o özellik gerçekten yoktur. </a:t>
            </a:r>
          </a:p>
          <a:p>
            <a:pPr marL="548640" lvl="2" indent="0">
              <a:lnSpc>
                <a:spcPct val="100000"/>
              </a:lnSpc>
              <a:buNone/>
            </a:pPr>
            <a:r>
              <a:rPr lang="tr-TR" sz="28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Göreceli (izafi) sıfır noktası: </a:t>
            </a:r>
          </a:p>
          <a:p>
            <a:pPr marL="822960" lvl="3" indent="0">
              <a:lnSpc>
                <a:spcPct val="100000"/>
              </a:lnSpc>
              <a:buNone/>
            </a:pPr>
            <a:r>
              <a:rPr lang="tr-TR" sz="26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S</a:t>
            </a:r>
            <a:r>
              <a:rPr lang="tr-TR" sz="26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ıfır noktası aslında ölçülen özelliğin gerçek yokluğunu ifade etmez. </a:t>
            </a:r>
            <a:r>
              <a:rPr lang="tr-TR" sz="26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S</a:t>
            </a:r>
            <a:r>
              <a:rPr lang="tr-TR" sz="26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ıfır noktası pratik olarak bir başlangıcı göstermek üzere seçilmiştir. </a:t>
            </a:r>
          </a:p>
        </p:txBody>
      </p:sp>
    </p:spTree>
    <p:extLst>
      <p:ext uri="{BB962C8B-B14F-4D97-AF65-F5344CB8AC3E}">
        <p14:creationId xmlns:p14="http://schemas.microsoft.com/office/powerpoint/2010/main" val="38360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914400" y="1306411"/>
            <a:ext cx="9672033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indent="-450215"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Atılgan, H., Kan, A. &amp; Doğan, N. (2009). </a:t>
            </a:r>
            <a:r>
              <a:rPr lang="tr-TR" i="1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Eğitimde ölçme ve değerlendirme</a:t>
            </a: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Ankara: Anı Yayıncılık.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450215"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Çıkrıkçı </a:t>
            </a:r>
            <a:r>
              <a:rPr lang="tr-TR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Demirtaşlı</a:t>
            </a: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N. (Ed.) (2012). </a:t>
            </a:r>
            <a:r>
              <a:rPr lang="tr-TR" i="1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Eğitimde ölçme ve değerlendirme</a:t>
            </a: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Ankara: </a:t>
            </a:r>
            <a:r>
              <a:rPr lang="tr-TR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Edge</a:t>
            </a: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Akademi.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450215"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Güler, N. (2011). </a:t>
            </a:r>
            <a:r>
              <a:rPr lang="tr-TR" i="1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Eğitimde ölçme ve değerlendirme. </a:t>
            </a: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Ankara: </a:t>
            </a:r>
            <a:r>
              <a:rPr lang="tr-TR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Pegem</a:t>
            </a: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Akademi.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450215"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Kutlu, Ö., Doğan, C. D. &amp; Karakaya, İ. (2010). </a:t>
            </a:r>
            <a:r>
              <a:rPr lang="tr-TR" i="1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Öğrenci başarısının belirlenmesi: Performansa ve </a:t>
            </a:r>
            <a:r>
              <a:rPr lang="tr-TR" i="1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portfolyoya</a:t>
            </a:r>
            <a:r>
              <a:rPr lang="tr-TR" i="1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dayalı durum belirleme</a:t>
            </a: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Ankara: </a:t>
            </a:r>
            <a:r>
              <a:rPr lang="tr-TR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Pegem</a:t>
            </a: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Akademi.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450215"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Özçelik, D. A. (2010). </a:t>
            </a:r>
            <a:r>
              <a:rPr lang="tr-TR" i="1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Ölçme ve değerlendirme</a:t>
            </a: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Ankara: </a:t>
            </a:r>
            <a:r>
              <a:rPr lang="tr-TR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Pegem</a:t>
            </a: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Akademi.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450215"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Tan, Ş. (2011). </a:t>
            </a:r>
            <a:r>
              <a:rPr lang="tr-TR" i="1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Öğretimde ölçme ve değerlendirme: KPSS el kitabı</a:t>
            </a: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Ankara: </a:t>
            </a:r>
            <a:r>
              <a:rPr lang="tr-TR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Pegem</a:t>
            </a: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Akademi.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450215"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Tekin, H. (1991). </a:t>
            </a:r>
            <a:r>
              <a:rPr lang="tr-TR" i="1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Eğitimde ölçme ve değerlendirme</a:t>
            </a: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Ankara: Yargı Yayınevi.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indent="-450215"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Turgut, M. F. &amp; </a:t>
            </a:r>
            <a:r>
              <a:rPr lang="tr-TR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Baykul</a:t>
            </a: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Y. (2012). </a:t>
            </a:r>
            <a:r>
              <a:rPr lang="tr-TR" i="1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Eğitimde ölçme ve değerlendirme</a:t>
            </a: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Ankara: </a:t>
            </a:r>
            <a:r>
              <a:rPr lang="tr-TR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Pegem</a:t>
            </a:r>
            <a:r>
              <a:rPr lang="tr-TR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Akademi.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33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</p:txBody>
      </p:sp>
      <p:sp>
        <p:nvSpPr>
          <p:cNvPr id="4" name="Metin Yer Tutucusu 5"/>
          <p:cNvSpPr txBox="1">
            <a:spLocks/>
          </p:cNvSpPr>
          <p:nvPr/>
        </p:nvSpPr>
        <p:spPr>
          <a:xfrm>
            <a:off x="875506" y="399244"/>
            <a:ext cx="10007141" cy="5950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spc="1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r>
              <a:rPr lang="tr-TR" sz="32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	Ölçme, yaşamımızdaki pek çok şeyin </a:t>
            </a:r>
            <a:r>
              <a:rPr lang="tr-TR" sz="3200" i="1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değişmesinden</a:t>
            </a:r>
            <a:r>
              <a:rPr lang="tr-TR" sz="32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 ve bizlerin de bu </a:t>
            </a:r>
            <a:r>
              <a:rPr lang="tr-TR" sz="3200" i="1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değişimleri</a:t>
            </a:r>
            <a:r>
              <a:rPr lang="tr-TR" sz="32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 merak edip gözlemleme ihtiyacımızdan ortaya çıkan bir süreçtir.</a:t>
            </a:r>
          </a:p>
          <a:p>
            <a:pPr>
              <a:lnSpc>
                <a:spcPct val="150000"/>
              </a:lnSpc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55629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  <p:sp>
        <p:nvSpPr>
          <p:cNvPr id="4" name="Metin Yer Tutucusu 5"/>
          <p:cNvSpPr txBox="1">
            <a:spLocks/>
          </p:cNvSpPr>
          <p:nvPr/>
        </p:nvSpPr>
        <p:spPr>
          <a:xfrm>
            <a:off x="1027906" y="551644"/>
            <a:ext cx="10007141" cy="5950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spc="1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itchFamily="34" charset="0"/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>
              <a:lnSpc>
                <a:spcPct val="100000"/>
              </a:lnSpc>
            </a:pPr>
            <a:r>
              <a:rPr lang="tr-TR" sz="32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	Sabit: </a:t>
            </a:r>
            <a:r>
              <a:rPr lang="tr-TR" sz="32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Kişiden kişiye, durumdan duruma, nesneden nesneye </a:t>
            </a:r>
            <a:r>
              <a:rPr lang="tr-TR" sz="32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değişmeyen </a:t>
            </a:r>
            <a:r>
              <a:rPr lang="tr-TR" sz="32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özelliklerdir</a:t>
            </a:r>
            <a:r>
              <a:rPr lang="tr-TR" sz="32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>
              <a:lnSpc>
                <a:spcPct val="100000"/>
              </a:lnSpc>
            </a:pPr>
            <a:r>
              <a:rPr lang="tr-TR" sz="32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	</a:t>
            </a:r>
            <a:r>
              <a:rPr lang="tr-TR" sz="32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Değişken: Kişiden kişiye, durumdan duruma, nesneden nesneye değişen özelliklerdir.</a:t>
            </a:r>
          </a:p>
          <a:p>
            <a:pPr marL="274320" lvl="1" indent="0">
              <a:lnSpc>
                <a:spcPct val="100000"/>
              </a:lnSpc>
              <a:buFont typeface="Arial" pitchFamily="34" charset="0"/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	uzunluk, ağırlık, yaş, cinsiyet, başarı düzeyi </a:t>
            </a:r>
            <a:r>
              <a:rPr lang="tr-TR" sz="3000" dirty="0" err="1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vb</a:t>
            </a: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…</a:t>
            </a:r>
            <a:endParaRPr lang="tr-TR" sz="28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Font typeface="Arial" pitchFamily="34" charset="0"/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9682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İçerik Yer Tutucusu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8961074"/>
              </p:ext>
            </p:extLst>
          </p:nvPr>
        </p:nvGraphicFramePr>
        <p:xfrm>
          <a:off x="874713" y="398463"/>
          <a:ext cx="10007600" cy="5951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Metin Yer Tutucusu 5"/>
          <p:cNvSpPr txBox="1">
            <a:spLocks/>
          </p:cNvSpPr>
          <p:nvPr/>
        </p:nvSpPr>
        <p:spPr>
          <a:xfrm>
            <a:off x="1027906" y="551644"/>
            <a:ext cx="10007141" cy="5950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spc="1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itchFamily="34" charset="0"/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tr-TR" sz="32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	 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3555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  <p:sp>
        <p:nvSpPr>
          <p:cNvPr id="4" name="Metin Yer Tutucusu 5"/>
          <p:cNvSpPr txBox="1">
            <a:spLocks/>
          </p:cNvSpPr>
          <p:nvPr/>
        </p:nvSpPr>
        <p:spPr>
          <a:xfrm>
            <a:off x="875505" y="564522"/>
            <a:ext cx="10007141" cy="5950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spc="1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itchFamily="34" charset="0"/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b="1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Nicel değişken</a:t>
            </a: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: sayısal değişkenlerdir, sayılarla ifade edilebilirler </a:t>
            </a: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(uzunluk, ağırlık, yaş </a:t>
            </a:r>
            <a:r>
              <a:rPr lang="tr-TR" sz="3000" dirty="0" err="1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vb</a:t>
            </a: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…)</a:t>
            </a:r>
          </a:p>
          <a:p>
            <a:pPr marL="274320" lvl="1" indent="0">
              <a:lnSpc>
                <a:spcPct val="100000"/>
              </a:lnSpc>
              <a:buNone/>
            </a:pPr>
            <a:endParaRPr lang="tr-TR" sz="30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b="1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Nitel değişken: </a:t>
            </a:r>
            <a:r>
              <a:rPr lang="tr-TR" sz="3000" dirty="0" err="1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sıfatsal</a:t>
            </a: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 değişkenlerdir, sıfat ya da sembollerle ifade edilebilirler (cinsiyet, göz rengi </a:t>
            </a:r>
            <a:r>
              <a:rPr lang="tr-TR" sz="3000" dirty="0" err="1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vb</a:t>
            </a: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…)</a:t>
            </a:r>
          </a:p>
          <a:p>
            <a:pPr marL="274320" lvl="1" indent="0">
              <a:lnSpc>
                <a:spcPct val="100000"/>
              </a:lnSpc>
              <a:buNone/>
            </a:pPr>
            <a:endParaRPr lang="tr-TR" sz="30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Nicel değişkenler nitel değişkene dönüştürülebilir!!!</a:t>
            </a:r>
            <a:r>
              <a:rPr lang="tr-TR" sz="32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	 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3084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  <p:sp>
        <p:nvSpPr>
          <p:cNvPr id="4" name="Metin Yer Tutucusu 5"/>
          <p:cNvSpPr txBox="1">
            <a:spLocks/>
          </p:cNvSpPr>
          <p:nvPr/>
        </p:nvSpPr>
        <p:spPr>
          <a:xfrm>
            <a:off x="1027906" y="551644"/>
            <a:ext cx="10007141" cy="5950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spc="1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itchFamily="34" charset="0"/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b="1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Sürekli (kesiksiz) değişken:</a:t>
            </a: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 iki değer arasında sonsuz sayıda başka değerler alabilir </a:t>
            </a: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(</a:t>
            </a:r>
            <a:r>
              <a:rPr lang="tr-TR" sz="30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uzunluk, </a:t>
            </a: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ağırlık, sıcaklık </a:t>
            </a:r>
            <a:r>
              <a:rPr lang="tr-TR" sz="3000" dirty="0" err="1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vb</a:t>
            </a: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…)</a:t>
            </a:r>
          </a:p>
          <a:p>
            <a:pPr marL="274320" lvl="1" indent="0">
              <a:lnSpc>
                <a:spcPct val="100000"/>
              </a:lnSpc>
              <a:buNone/>
            </a:pPr>
            <a:endParaRPr lang="tr-TR" sz="30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b="1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Süreksiz (kesikli) değişken</a:t>
            </a: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: iki değer arasında bir ya da sayılabilir çoklukta değer yer alabilir </a:t>
            </a: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(cinsiyet, medeni durum </a:t>
            </a:r>
            <a:r>
              <a:rPr lang="tr-TR" sz="3000" dirty="0" err="1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vb</a:t>
            </a: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…)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tr-TR" sz="32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	 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67011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  <p:sp>
        <p:nvSpPr>
          <p:cNvPr id="4" name="Metin Yer Tutucusu 5"/>
          <p:cNvSpPr txBox="1">
            <a:spLocks/>
          </p:cNvSpPr>
          <p:nvPr/>
        </p:nvSpPr>
        <p:spPr>
          <a:xfrm>
            <a:off x="1027906" y="551644"/>
            <a:ext cx="10007141" cy="595004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spc="1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itchFamily="34" charset="0"/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b="1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Bağımsız </a:t>
            </a:r>
            <a:r>
              <a:rPr lang="tr-TR" sz="3000" b="1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(etki eden) değişken: </a:t>
            </a: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araştırmada etkisinin olup olmadığı araştırılan değişken. </a:t>
            </a:r>
          </a:p>
          <a:p>
            <a:pPr marL="274320" lvl="1" indent="0">
              <a:lnSpc>
                <a:spcPct val="100000"/>
              </a:lnSpc>
              <a:buNone/>
            </a:pPr>
            <a:endParaRPr lang="tr-TR" sz="30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b="1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Bağımlı değişken (etkilenen):</a:t>
            </a: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 bağımsız değişkene bağlı olarak değişiminin araştırıldığı değişken.</a:t>
            </a:r>
          </a:p>
          <a:p>
            <a:pPr marL="274320" lvl="1" indent="0">
              <a:lnSpc>
                <a:spcPct val="100000"/>
              </a:lnSpc>
              <a:buNone/>
            </a:pPr>
            <a:endParaRPr lang="tr-TR" sz="30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Örneğin: </a:t>
            </a: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«buluş yoluyla öğretme stratejisinin öğrenci başarı düzeylerine etkisi»</a:t>
            </a: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Bağımsız değişken: öğretme stratejisi</a:t>
            </a: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Bağımlı değişken: başarı düzeyi</a:t>
            </a:r>
          </a:p>
          <a:p>
            <a:pPr marL="274320" lvl="1" indent="0">
              <a:lnSpc>
                <a:spcPct val="100000"/>
              </a:lnSpc>
              <a:buNone/>
            </a:pPr>
            <a:endParaRPr lang="tr-TR" sz="30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tr-TR" sz="32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	 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22867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  <p:sp>
        <p:nvSpPr>
          <p:cNvPr id="4" name="Metin Yer Tutucusu 5"/>
          <p:cNvSpPr txBox="1">
            <a:spLocks/>
          </p:cNvSpPr>
          <p:nvPr/>
        </p:nvSpPr>
        <p:spPr>
          <a:xfrm>
            <a:off x="1027906" y="551644"/>
            <a:ext cx="10007141" cy="595004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spc="1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itchFamily="34" charset="0"/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b="1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Bağımsız (etki eden) değişken: </a:t>
            </a:r>
            <a:r>
              <a:rPr lang="tr-TR" sz="30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araştırmada etkisinin olup olmadığı araştırılan değişken. </a:t>
            </a:r>
          </a:p>
          <a:p>
            <a:pPr marL="274320" lvl="1" indent="0">
              <a:lnSpc>
                <a:spcPct val="100000"/>
              </a:lnSpc>
              <a:buNone/>
            </a:pPr>
            <a:endParaRPr lang="tr-TR" sz="30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b="1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Bağımlı değişken (etkilenen):</a:t>
            </a:r>
            <a:r>
              <a:rPr lang="tr-TR" sz="3000" dirty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 bağımsız değişkene bağlı olarak değişiminin araştırıldığı değişken.</a:t>
            </a:r>
          </a:p>
          <a:p>
            <a:pPr marL="274320" lvl="1" indent="0">
              <a:lnSpc>
                <a:spcPct val="100000"/>
              </a:lnSpc>
              <a:buNone/>
            </a:pPr>
            <a:endParaRPr lang="tr-TR" sz="30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Örneğin: </a:t>
            </a: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«cinsiyete göre başarı puanları arasındaki fark»</a:t>
            </a: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Bağımsız değişken: cinsiyet</a:t>
            </a:r>
          </a:p>
          <a:p>
            <a:pPr marL="274320" lvl="1" indent="0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Bağımlı değişken: başarı puanı</a:t>
            </a:r>
          </a:p>
          <a:p>
            <a:pPr marL="274320" lvl="1" indent="0">
              <a:lnSpc>
                <a:spcPct val="100000"/>
              </a:lnSpc>
              <a:buNone/>
            </a:pPr>
            <a:endParaRPr lang="tr-TR" sz="30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tr-TR" sz="32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	 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96641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Özel 7">
      <a:dk1>
        <a:srgbClr val="505046"/>
      </a:dk1>
      <a:lt1>
        <a:srgbClr val="FFFFFF"/>
      </a:lt1>
      <a:dk2>
        <a:srgbClr val="505046"/>
      </a:dk2>
      <a:lt2>
        <a:srgbClr val="FFFFFF"/>
      </a:lt2>
      <a:accent1>
        <a:srgbClr val="900000"/>
      </a:accent1>
      <a:accent2>
        <a:srgbClr val="9A9A8B"/>
      </a:accent2>
      <a:accent3>
        <a:srgbClr val="900000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3191</TotalTime>
  <Words>856</Words>
  <Application>Microsoft Office PowerPoint</Application>
  <PresentationFormat>Geniş ekran</PresentationFormat>
  <Paragraphs>203</Paragraphs>
  <Slides>22</Slides>
  <Notes>20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9" baseType="lpstr">
      <vt:lpstr>Arial</vt:lpstr>
      <vt:lpstr>Calibri</vt:lpstr>
      <vt:lpstr>Century Schoolbook</vt:lpstr>
      <vt:lpstr>Gabriola</vt:lpstr>
      <vt:lpstr>Times New Roman</vt:lpstr>
      <vt:lpstr>Wingdings 2</vt:lpstr>
      <vt:lpstr>View</vt:lpstr>
      <vt:lpstr>EĞİTİMDE ÖLÇME VE DEĞERLENDİRME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ÖLÇME VE TÜRLERİ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FARKLI PUANLAMA MODELLERİ KAPSAMINDA DEĞİŞEN MADDE FONKSİYONUNUN İNCELENMESİ</dc:title>
  <dc:creator>Burcu Tunç</dc:creator>
  <cp:lastModifiedBy>CAT_Proje_PC_1</cp:lastModifiedBy>
  <cp:revision>166</cp:revision>
  <dcterms:created xsi:type="dcterms:W3CDTF">2016-06-19T12:31:34Z</dcterms:created>
  <dcterms:modified xsi:type="dcterms:W3CDTF">2020-02-13T14:41:27Z</dcterms:modified>
</cp:coreProperties>
</file>