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242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073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709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72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509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551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86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63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07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963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516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CDB2A-2390-40DE-89EE-97402CBCEB8A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D7F0F-D6CB-4493-B07F-9BF2E38854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37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Ekoturizme</a:t>
            </a:r>
            <a:r>
              <a:rPr lang="tr-TR" dirty="0" smtClean="0"/>
              <a:t> katılan turistler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26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Güven duygusu daha yüksektir</a:t>
            </a:r>
          </a:p>
          <a:p>
            <a:r>
              <a:rPr lang="tr-TR" dirty="0" smtClean="0"/>
              <a:t>Maliyet beklentisi çok önemli değildir</a:t>
            </a:r>
          </a:p>
          <a:p>
            <a:r>
              <a:rPr lang="tr-TR" dirty="0" smtClean="0"/>
              <a:t>Çevreci turistlerdir</a:t>
            </a:r>
          </a:p>
          <a:p>
            <a:r>
              <a:rPr lang="tr-TR" dirty="0" smtClean="0"/>
              <a:t>Toplumun her hangi bir sosyal sınıfına mensup olabilirler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8800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Halk içinde konaklama istekleri olabilir</a:t>
            </a:r>
          </a:p>
          <a:p>
            <a:r>
              <a:rPr lang="tr-TR" dirty="0" smtClean="0"/>
              <a:t>Kültürel ilişkileri yüksektir</a:t>
            </a:r>
          </a:p>
          <a:p>
            <a:r>
              <a:rPr lang="tr-TR" dirty="0" smtClean="0"/>
              <a:t>Çevre bilinci yüksektir</a:t>
            </a:r>
          </a:p>
          <a:p>
            <a:r>
              <a:rPr lang="tr-TR" dirty="0" smtClean="0"/>
              <a:t>Deneyim odaklıdır</a:t>
            </a:r>
          </a:p>
          <a:p>
            <a:r>
              <a:rPr lang="tr-TR" dirty="0" smtClean="0"/>
              <a:t>Macerayı severler</a:t>
            </a:r>
          </a:p>
          <a:p>
            <a:r>
              <a:rPr lang="tr-TR" dirty="0" smtClean="0"/>
              <a:t>Konfor beklentisi geri planda olabilir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5415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Kitle turizmi;</a:t>
            </a:r>
          </a:p>
          <a:p>
            <a:r>
              <a:rPr lang="tr-TR" dirty="0" smtClean="0"/>
              <a:t>Deniz, kum ve güneş üçlüsü ön planda</a:t>
            </a:r>
          </a:p>
          <a:p>
            <a:r>
              <a:rPr lang="tr-TR" dirty="0" smtClean="0"/>
              <a:t>Belirli sezonlarda yığılma söz konusu</a:t>
            </a:r>
          </a:p>
          <a:p>
            <a:r>
              <a:rPr lang="tr-TR" dirty="0" smtClean="0"/>
              <a:t>İleri teknoloji unsurları</a:t>
            </a:r>
          </a:p>
          <a:p>
            <a:r>
              <a:rPr lang="tr-TR" dirty="0" smtClean="0"/>
              <a:t>Mimari uluslararası özellik gösterebilir</a:t>
            </a:r>
          </a:p>
          <a:p>
            <a:r>
              <a:rPr lang="tr-TR" dirty="0" smtClean="0"/>
              <a:t>Kalabalık içerir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2078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 elde etme odaklı</a:t>
            </a:r>
          </a:p>
          <a:p>
            <a:r>
              <a:rPr lang="tr-TR" dirty="0" smtClean="0"/>
              <a:t>Büyük konaklama işletmeleri söz konusudur</a:t>
            </a:r>
          </a:p>
          <a:p>
            <a:r>
              <a:rPr lang="tr-TR" dirty="0" smtClean="0"/>
              <a:t>Çevreye duyarlılık az seviyede</a:t>
            </a:r>
          </a:p>
          <a:p>
            <a:r>
              <a:rPr lang="tr-TR" dirty="0" smtClean="0"/>
              <a:t>Kaynak tüketimi üst düzeyde olabilir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99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Ekolojik turizm;</a:t>
            </a:r>
          </a:p>
          <a:p>
            <a:r>
              <a:rPr lang="tr-TR" dirty="0" smtClean="0"/>
              <a:t>Çevreye duyarlılık söz konusu</a:t>
            </a:r>
          </a:p>
          <a:p>
            <a:r>
              <a:rPr lang="tr-TR" dirty="0" smtClean="0"/>
              <a:t>Küçük ölçekli işletmeler çoğunluktadır</a:t>
            </a:r>
          </a:p>
          <a:p>
            <a:r>
              <a:rPr lang="tr-TR" dirty="0" smtClean="0"/>
              <a:t>Sürdürülebilirlik düzeyi yüksek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4167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Taşıma kapasitesine önem verilir</a:t>
            </a:r>
          </a:p>
          <a:p>
            <a:r>
              <a:rPr lang="tr-TR" dirty="0" smtClean="0"/>
              <a:t>Yerel unsurlara koruyucu tarafı vardır</a:t>
            </a:r>
          </a:p>
          <a:p>
            <a:r>
              <a:rPr lang="tr-TR" dirty="0" smtClean="0"/>
              <a:t>Kültürel etkileşim üst seviyede</a:t>
            </a:r>
          </a:p>
          <a:p>
            <a:r>
              <a:rPr lang="tr-TR" dirty="0" smtClean="0"/>
              <a:t>Doğaya uyumlu etkinlikler yapılır</a:t>
            </a:r>
          </a:p>
          <a:p>
            <a:r>
              <a:rPr lang="tr-TR" dirty="0" smtClean="0"/>
              <a:t>İstihdam üzerinde olumlu etkisi vardır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9734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Ekoturizm</a:t>
            </a:r>
            <a:r>
              <a:rPr lang="tr-TR" dirty="0" smtClean="0"/>
              <a:t> için 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Ekoturizm</a:t>
            </a:r>
            <a:r>
              <a:rPr lang="tr-TR" dirty="0" smtClean="0"/>
              <a:t> etkinlikleri için şu soruların yanıtları önemlidir:</a:t>
            </a:r>
          </a:p>
          <a:p>
            <a:r>
              <a:rPr lang="tr-TR" dirty="0" smtClean="0"/>
              <a:t>Ekolojik olarak sürdürülebilir bir turizm çeşidi olup olmadığı</a:t>
            </a:r>
          </a:p>
          <a:p>
            <a:r>
              <a:rPr lang="tr-TR" dirty="0" smtClean="0"/>
              <a:t>Bölgenin kalkınması için uygun bir turizm mi?</a:t>
            </a:r>
          </a:p>
          <a:p>
            <a:r>
              <a:rPr lang="tr-TR" dirty="0" smtClean="0"/>
              <a:t>Yerel halkın gelişmesine katkıda bulunacak mı?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600083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155</Words>
  <Application>Microsoft Office PowerPoint</Application>
  <PresentationFormat>Ekran Gösterisi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Ekoturizme katılan turistler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Ekoturizm için sorular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10</cp:revision>
  <dcterms:created xsi:type="dcterms:W3CDTF">2020-03-06T18:34:53Z</dcterms:created>
  <dcterms:modified xsi:type="dcterms:W3CDTF">2020-03-06T19:52:12Z</dcterms:modified>
</cp:coreProperties>
</file>