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5A28A-7DBE-4431-8813-29E461D1D500}" type="datetimeFigureOut">
              <a:rPr lang="tr-TR" smtClean="0"/>
              <a:t>08.05.2020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05B76F-0AA6-4D82-BD40-7275F6BD105A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5A28A-7DBE-4431-8813-29E461D1D500}" type="datetimeFigureOut">
              <a:rPr lang="tr-TR" smtClean="0"/>
              <a:t>08.05.2020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05B76F-0AA6-4D82-BD40-7275F6BD105A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5A28A-7DBE-4431-8813-29E461D1D500}" type="datetimeFigureOut">
              <a:rPr lang="tr-TR" smtClean="0"/>
              <a:t>08.05.2020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05B76F-0AA6-4D82-BD40-7275F6BD105A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5A28A-7DBE-4431-8813-29E461D1D500}" type="datetimeFigureOut">
              <a:rPr lang="tr-TR" smtClean="0"/>
              <a:t>08.05.2020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05B76F-0AA6-4D82-BD40-7275F6BD105A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5A28A-7DBE-4431-8813-29E461D1D500}" type="datetimeFigureOut">
              <a:rPr lang="tr-TR" smtClean="0"/>
              <a:t>08.05.2020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05B76F-0AA6-4D82-BD40-7275F6BD105A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5A28A-7DBE-4431-8813-29E461D1D500}" type="datetimeFigureOut">
              <a:rPr lang="tr-TR" smtClean="0"/>
              <a:t>08.05.2020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05B76F-0AA6-4D82-BD40-7275F6BD105A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5A28A-7DBE-4431-8813-29E461D1D500}" type="datetimeFigureOut">
              <a:rPr lang="tr-TR" smtClean="0"/>
              <a:t>08.05.2020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05B76F-0AA6-4D82-BD40-7275F6BD105A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5A28A-7DBE-4431-8813-29E461D1D500}" type="datetimeFigureOut">
              <a:rPr lang="tr-TR" smtClean="0"/>
              <a:t>08.05.2020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05B76F-0AA6-4D82-BD40-7275F6BD105A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5A28A-7DBE-4431-8813-29E461D1D500}" type="datetimeFigureOut">
              <a:rPr lang="tr-TR" smtClean="0"/>
              <a:t>08.05.2020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05B76F-0AA6-4D82-BD40-7275F6BD105A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5A28A-7DBE-4431-8813-29E461D1D500}" type="datetimeFigureOut">
              <a:rPr lang="tr-TR" smtClean="0"/>
              <a:t>08.05.2020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05B76F-0AA6-4D82-BD40-7275F6BD105A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5A28A-7DBE-4431-8813-29E461D1D500}" type="datetimeFigureOut">
              <a:rPr lang="tr-TR" smtClean="0"/>
              <a:t>08.05.2020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05B76F-0AA6-4D82-BD40-7275F6BD105A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45A28A-7DBE-4431-8813-29E461D1D500}" type="datetimeFigureOut">
              <a:rPr lang="tr-TR" smtClean="0"/>
              <a:t>08.05.2020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05B76F-0AA6-4D82-BD40-7275F6BD105A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MAKRO İKTİSAT</a:t>
            </a:r>
            <a:endParaRPr lang="tr-T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 11. HAFTA</a:t>
            </a:r>
          </a:p>
          <a:p>
            <a:r>
              <a:rPr lang="tr-TR" dirty="0" smtClean="0"/>
              <a:t>TÜKETİM TEORİLERİ</a:t>
            </a:r>
            <a:endParaRPr lang="tr-T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Mutlak Gelir Hipotezi (Keynesgil Tüketim Fonksiyonu)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Keynesyen görüşe göre ise, faizin tüketim üzerinde belirleyici bir rolü yoktur. Tüketim; gelir düzeyine bağlı olarak değişir. C = C (Y)</a:t>
            </a:r>
            <a:endParaRPr lang="tr-T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DEVAM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Harcanabilir kişisel gelir (DPI) artınca, tüketimin (C) de arttığı, ancak tüketimdeki artış gelirdeki artıştan daha küçüktür.</a:t>
            </a:r>
            <a:endParaRPr lang="tr-TR" dirty="0" smtClean="0"/>
          </a:p>
          <a:p>
            <a:r>
              <a:rPr lang="tr-TR" dirty="0" smtClean="0"/>
              <a:t>BU HUSUS TEMEL PSİKOLOJİK YASA OLARAK BİLİNİR.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 Nispi Gelir Hipotezi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Nispi gelir hipotezinde bireylerin tüketim kararlarının mutlak gelir hipotezindekinin tersine, birbirinden bağımsız olmadığını veya birbirine bağlı olduğu varsayılır</a:t>
            </a:r>
            <a:endParaRPr lang="tr-T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DEVAM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Her bireyin tüketim düzeyinin, o bireyin ait olduğu gruptaki (mahalle-meslek-sosyal çevre) nispi gelir durumuna bağlı olduğu; kişinin ait olduğu gruptaki nispi gelir durumu değişmedikçe, gelirden tüketime tahsis ettiği kısmın da değişmeyeceği kabul edilir.</a:t>
            </a:r>
            <a:endParaRPr lang="tr-T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DEVAM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Geçmişte gelir arttığında tüketim artmakta, gelir azaldığında ise tüketim miktarında aynı oranda azalmaya gitmek yerine tasarrufları azaltma yoluna gidilmektedir.</a:t>
            </a:r>
          </a:p>
          <a:p>
            <a:r>
              <a:rPr lang="tr-TR" dirty="0" smtClean="0"/>
              <a:t>BU HUSUS ZEMBEREK DİŞLİSİ ETKİSİ OLARAK BİLİNİR</a:t>
            </a:r>
            <a:endParaRPr lang="tr-T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Zamanlararası Tüketim Hipotezi - Fisher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Fisher modeline göre, bireyler eğer bugünkü tüketimleri ile gelecekteki tasarrufları arasında bir seçim yapmakla karşı karşıya kalmışsa, buna “zamanlararası bütçe kısıtlaması“ denir. </a:t>
            </a:r>
            <a:endParaRPr lang="tr-T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Fisher modeline göre; tüketimin, cari ve gelecekteki gelirin bugünkü değerine bağlı olduğu ve dolayısıyla Keynes’in tüketim fonksiyonunun aksine bu modelde tüketimin, tüketicinin yaşamı boyunca beklediği kaynaklarına (gelirince) bağlı olduğu kabul edilmiştir</a:t>
            </a:r>
            <a:endParaRPr lang="tr-T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Ömür (Yaşam) Boyu Gelir Hipotezi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smtClean="0"/>
              <a:t>Ömür boyu gelir hipotezi, bireylerin tüketim ve tasarruf kararlarını uzun dönemli planladıkları varsayımından hareketle analizini gerçekleştirmektedir.</a:t>
            </a:r>
          </a:p>
          <a:p>
            <a:r>
              <a:rPr lang="tr-TR" dirty="0" smtClean="0"/>
              <a:t>Bireyler, gelirlerinin arttığı dönemlerde tasarrufa yönelmekte; gelirleri azaldığında ise tasarruflarının artması sonucunda oluşan servetlerini çözmek suretiyle tüketim harcamalarına devam etmektedirler.</a:t>
            </a:r>
            <a:endParaRPr lang="tr-T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283</Words>
  <Application>Microsoft Office PowerPoint</Application>
  <PresentationFormat>On-screen Show (4:3)</PresentationFormat>
  <Paragraphs>21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MAKRO İKTİSAT</vt:lpstr>
      <vt:lpstr>Mutlak Gelir Hipotezi (Keynesgil Tüketim Fonksiyonu)</vt:lpstr>
      <vt:lpstr>DEVAM</vt:lpstr>
      <vt:lpstr> Nispi Gelir Hipotezi</vt:lpstr>
      <vt:lpstr>DEVAM</vt:lpstr>
      <vt:lpstr>DEVAM</vt:lpstr>
      <vt:lpstr>Zamanlararası Tüketim Hipotezi - Fisher</vt:lpstr>
      <vt:lpstr>Slide 8</vt:lpstr>
      <vt:lpstr>Ömür (Yaşam) Boyu Gelir Hipotezi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MAKRO İKTİSAT</dc:title>
  <dc:creator>Tuğba&amp;Cihan</dc:creator>
  <cp:lastModifiedBy>Tuğba&amp;Cihan</cp:lastModifiedBy>
  <cp:revision>1</cp:revision>
  <dcterms:created xsi:type="dcterms:W3CDTF">2020-05-08T17:39:10Z</dcterms:created>
  <dcterms:modified xsi:type="dcterms:W3CDTF">2020-05-08T17:46:50Z</dcterms:modified>
</cp:coreProperties>
</file>