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1" r:id="rId3"/>
    <p:sldId id="272" r:id="rId4"/>
    <p:sldId id="273" r:id="rId5"/>
    <p:sldId id="274" r:id="rId6"/>
    <p:sldId id="275" r:id="rId7"/>
    <p:sldId id="276" r:id="rId8"/>
    <p:sldId id="277" r:id="rId9"/>
    <p:sldId id="278" r:id="rId10"/>
    <p:sldId id="27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3233"/>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4CF7C-E157-DA4A-AC84-C264D3819714}" type="datetimeFigureOut">
              <a:rPr lang="tr-TR" smtClean="0"/>
              <a:t>29.01.2018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39B80B-CC5A-0742-B510-F10FBB1D01A2}" type="slidenum">
              <a:rPr lang="tr-TR" smtClean="0"/>
              <a:t>‹#›</a:t>
            </a:fld>
            <a:endParaRPr lang="tr-TR"/>
          </a:p>
        </p:txBody>
      </p:sp>
    </p:spTree>
    <p:extLst>
      <p:ext uri="{BB962C8B-B14F-4D97-AF65-F5344CB8AC3E}">
        <p14:creationId xmlns:p14="http://schemas.microsoft.com/office/powerpoint/2010/main" val="956083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Sınav Türleri: Kısa Yanıtlı Sınavlar ve Doğru Yanlış Sınavları</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buNone/>
            </a:pPr>
            <a:r>
              <a:rPr lang="tr-TR" sz="2200" dirty="0"/>
              <a:t>Özçelik, D. A. (2013). </a:t>
            </a:r>
            <a:r>
              <a:rPr lang="tr-TR" sz="2200" i="1" dirty="0"/>
              <a:t>Test hazırlama kılavuzu</a:t>
            </a:r>
            <a:r>
              <a:rPr lang="tr-TR" sz="2200" dirty="0"/>
              <a:t>. Ankara: </a:t>
            </a:r>
            <a:r>
              <a:rPr lang="tr-TR" sz="2200" dirty="0" err="1"/>
              <a:t>Pegem</a:t>
            </a:r>
            <a:r>
              <a:rPr lang="tr-TR" sz="2200" dirty="0"/>
              <a:t> </a:t>
            </a:r>
            <a:r>
              <a:rPr lang="tr-TR" sz="2200" dirty="0" smtClean="0"/>
              <a:t>Akademi</a:t>
            </a:r>
          </a:p>
          <a:p>
            <a:pPr marL="0" indent="0">
              <a:buNone/>
            </a:pPr>
            <a:endParaRPr lang="tr-TR" sz="2200" dirty="0" smtClean="0"/>
          </a:p>
          <a:p>
            <a:pPr marL="0" indent="0">
              <a:buNone/>
            </a:pPr>
            <a:r>
              <a:rPr lang="tr-TR" sz="2200" dirty="0" smtClean="0"/>
              <a:t>Tekin, H. (1984). </a:t>
            </a:r>
            <a:r>
              <a:rPr lang="tr-TR" sz="2200" i="1" dirty="0" smtClean="0"/>
              <a:t>Eğitimde ölçme ve değerlendirme</a:t>
            </a:r>
            <a:r>
              <a:rPr lang="tr-TR" sz="2200" dirty="0" smtClean="0"/>
              <a:t>. Ankara: </a:t>
            </a:r>
            <a:r>
              <a:rPr lang="tr-TR" sz="2200" smtClean="0"/>
              <a:t>Eğitim Fakültesi </a:t>
            </a:r>
            <a:r>
              <a:rPr lang="tr-TR" sz="2200" dirty="0" smtClean="0"/>
              <a:t>Yayınları</a:t>
            </a:r>
            <a:endParaRPr lang="tr-TR" sz="2200" dirty="0"/>
          </a:p>
        </p:txBody>
      </p:sp>
    </p:spTree>
    <p:extLst>
      <p:ext uri="{BB962C8B-B14F-4D97-AF65-F5344CB8AC3E}">
        <p14:creationId xmlns:p14="http://schemas.microsoft.com/office/powerpoint/2010/main" val="3769780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Doğru-Yanlış </a:t>
            </a:r>
            <a:r>
              <a:rPr lang="tr-TR" b="1" i="1" dirty="0" smtClean="0"/>
              <a:t>Maddeleri</a:t>
            </a: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smtClean="0"/>
          </a:p>
          <a:p>
            <a:pPr marL="0" indent="0" algn="just">
              <a:buNone/>
            </a:pPr>
            <a:r>
              <a:rPr lang="tr-TR" dirty="0" smtClean="0"/>
              <a:t>Öğrencilerin </a:t>
            </a:r>
            <a:r>
              <a:rPr lang="tr-TR" dirty="0"/>
              <a:t>belli konulardaki doğruları ve yanlışları ayırt edebilme gücünü ölçmek amacıyla geliştirilmiş maddelerdir. Bir testte yer alan bu tip maddelerin bir kısmı doğru, bir kısmı ise yanlış olarak düzenlenmiştir.</a:t>
            </a:r>
          </a:p>
          <a:p>
            <a:endParaRPr lang="tr-TR" dirty="0"/>
          </a:p>
        </p:txBody>
      </p:sp>
    </p:spTree>
    <p:extLst>
      <p:ext uri="{BB962C8B-B14F-4D97-AF65-F5344CB8AC3E}">
        <p14:creationId xmlns:p14="http://schemas.microsoft.com/office/powerpoint/2010/main" val="1775531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b="1" i="1" dirty="0"/>
              <a:t>Olumsuz </a:t>
            </a:r>
            <a:r>
              <a:rPr lang="tr-TR" b="1" i="1" dirty="0" smtClean="0"/>
              <a:t>Yönleri</a:t>
            </a:r>
          </a:p>
          <a:p>
            <a:pPr marL="0" indent="0">
              <a:buNone/>
            </a:pPr>
            <a:endParaRPr lang="tr-TR" b="1" dirty="0"/>
          </a:p>
          <a:p>
            <a:pPr marL="0" indent="0" algn="just">
              <a:buNone/>
            </a:pPr>
            <a:r>
              <a:rPr lang="tr-TR" dirty="0"/>
              <a:t>*</a:t>
            </a:r>
            <a:r>
              <a:rPr lang="tr-TR" dirty="0" smtClean="0"/>
              <a:t>İki </a:t>
            </a:r>
            <a:r>
              <a:rPr lang="tr-TR" dirty="0"/>
              <a:t>seçenekli olması nedeniyle, bilmeyen öğrencinin tahminle % 50 doğruyu bulma olasılığı vardır. Bu nedenle, bu tip sorularda “</a:t>
            </a:r>
            <a:r>
              <a:rPr lang="tr-TR" i="1" dirty="0"/>
              <a:t>şans başarısı</a:t>
            </a:r>
            <a:r>
              <a:rPr lang="tr-TR" dirty="0"/>
              <a:t>” çok yüksektir</a:t>
            </a:r>
            <a:r>
              <a:rPr lang="tr-TR" dirty="0" smtClean="0"/>
              <a:t>.</a:t>
            </a:r>
          </a:p>
          <a:p>
            <a:pPr marL="0" indent="0" algn="just">
              <a:buNone/>
            </a:pPr>
            <a:endParaRPr lang="tr-TR" dirty="0"/>
          </a:p>
          <a:p>
            <a:pPr marL="0" indent="0" algn="just">
              <a:buNone/>
            </a:pPr>
            <a:r>
              <a:rPr lang="tr-TR" dirty="0" smtClean="0"/>
              <a:t>*Bu maddelerin</a:t>
            </a:r>
            <a:r>
              <a:rPr lang="tr-TR" dirty="0"/>
              <a:t>, öğrencilerin yanlış ve eksik öğrenmelerini, öğrenme güçlüklerini ortaya çıkarma özelliği yoktur</a:t>
            </a:r>
            <a:r>
              <a:rPr lang="tr-TR" dirty="0" smtClean="0"/>
              <a:t>.</a:t>
            </a:r>
          </a:p>
          <a:p>
            <a:pPr marL="0" indent="0" algn="just">
              <a:buNone/>
            </a:pPr>
            <a:endParaRPr lang="tr-TR" dirty="0"/>
          </a:p>
          <a:p>
            <a:pPr marL="0" indent="0" algn="just">
              <a:buNone/>
            </a:pPr>
            <a:r>
              <a:rPr lang="tr-TR" dirty="0" smtClean="0"/>
              <a:t>*Bu </a:t>
            </a:r>
            <a:r>
              <a:rPr lang="tr-TR" dirty="0"/>
              <a:t>tip testlerde, yanlış ifadelerinde kullanılması zorunludur. Ancak eğitim açısından yanlış ifadelere yer vermek, onları </a:t>
            </a:r>
            <a:r>
              <a:rPr lang="tr-TR" dirty="0" smtClean="0"/>
              <a:t>vurgulamak </a:t>
            </a:r>
            <a:r>
              <a:rPr lang="tr-TR" dirty="0"/>
              <a:t>sağlıklı bir ölçme yolu </a:t>
            </a:r>
            <a:r>
              <a:rPr lang="tr-TR" dirty="0" smtClean="0"/>
              <a:t>değildir</a:t>
            </a:r>
            <a:r>
              <a:rPr lang="tr-TR" dirty="0"/>
              <a:t>.</a:t>
            </a:r>
          </a:p>
          <a:p>
            <a:endParaRPr lang="tr-TR" dirty="0"/>
          </a:p>
        </p:txBody>
      </p:sp>
    </p:spTree>
    <p:extLst>
      <p:ext uri="{BB962C8B-B14F-4D97-AF65-F5344CB8AC3E}">
        <p14:creationId xmlns:p14="http://schemas.microsoft.com/office/powerpoint/2010/main" val="88819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*Bazı alanlarda, örneğin özellikle sosyal bilimlerde kesinlikle doğru ya da yanlış ifadeler bulmak çok güçtür. Oysa bu tür maddelerin kesinlikle doğru ya da yanlış olma zorunlulukları vardır</a:t>
            </a:r>
            <a:r>
              <a:rPr lang="tr-TR" dirty="0" smtClean="0"/>
              <a:t>.</a:t>
            </a:r>
          </a:p>
          <a:p>
            <a:pPr marL="0" indent="0" algn="just">
              <a:buNone/>
            </a:pPr>
            <a:endParaRPr lang="tr-TR" dirty="0"/>
          </a:p>
          <a:p>
            <a:pPr marL="0" indent="0" algn="just">
              <a:buNone/>
            </a:pPr>
            <a:r>
              <a:rPr lang="tr-TR" dirty="0"/>
              <a:t>*Üst düzey zihinsel beceriler bu tür maddelerle ölçülebilir ancak öğrencilerin bu becerileri hakkında çok bilgi verici değildir.</a:t>
            </a:r>
          </a:p>
          <a:p>
            <a:pPr marL="0" indent="0">
              <a:buNone/>
            </a:pPr>
            <a:endParaRPr lang="tr-TR" dirty="0"/>
          </a:p>
        </p:txBody>
      </p:sp>
    </p:spTree>
    <p:extLst>
      <p:ext uri="{BB962C8B-B14F-4D97-AF65-F5344CB8AC3E}">
        <p14:creationId xmlns:p14="http://schemas.microsoft.com/office/powerpoint/2010/main" val="479384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Kısa Yanıtlı Maddeler</a:t>
            </a:r>
            <a:r>
              <a:rPr lang="tr-TR" dirty="0"/>
              <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smtClean="0"/>
              <a:t>Yanıtı</a:t>
            </a:r>
            <a:r>
              <a:rPr lang="tr-TR" dirty="0"/>
              <a:t>, bir veya birkaç sözcükten ya da en çok birkaç cümleden oluşan sorulara kısa yanıtlı soru, böyle sorulardan oluşan sınavlara da kısa yanıtlı sınavlar denir. Yanıtların kısa olması nedeniyle, fazla sayıda sorunun sorulabildiği ve öğretilen konulardan daha çok davranışın yoklanabildiği bir sınav türüdür. Daha kolay puanlanabildiği için, puanlama hataları daha azdır. Yararlarına rağmen hazırlanması emek gerektiren ve zaman alan bir sınavdır (Tekin, </a:t>
            </a:r>
            <a:r>
              <a:rPr lang="tr-TR" dirty="0" smtClean="0"/>
              <a:t>1984).</a:t>
            </a:r>
            <a:endParaRPr lang="tr-TR" dirty="0"/>
          </a:p>
          <a:p>
            <a:endParaRPr lang="tr-TR" dirty="0"/>
          </a:p>
        </p:txBody>
      </p:sp>
    </p:spTree>
    <p:extLst>
      <p:ext uri="{BB962C8B-B14F-4D97-AF65-F5344CB8AC3E}">
        <p14:creationId xmlns:p14="http://schemas.microsoft.com/office/powerpoint/2010/main" val="1854290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dirty="0"/>
              <a:t>Kısa yanıt gerektiren soruların hazırlanmasında dikkat edilmesi gereken kurallar şunlardır:</a:t>
            </a:r>
          </a:p>
          <a:p>
            <a:pPr marL="0" lvl="0" indent="0" algn="just">
              <a:buNone/>
            </a:pPr>
            <a:r>
              <a:rPr lang="tr-TR" dirty="0" smtClean="0"/>
              <a:t>*Sorular </a:t>
            </a:r>
            <a:r>
              <a:rPr lang="tr-TR" dirty="0"/>
              <a:t>kesin ve tek doğru yanıtı olacak biçimde hazırlanmış olmalıdır.</a:t>
            </a:r>
          </a:p>
          <a:p>
            <a:pPr marL="0" lvl="0" indent="0" algn="just">
              <a:buNone/>
            </a:pPr>
            <a:r>
              <a:rPr lang="tr-TR" dirty="0" smtClean="0"/>
              <a:t>*Soruda </a:t>
            </a:r>
            <a:r>
              <a:rPr lang="tr-TR" dirty="0"/>
              <a:t>kitaptan alınmış ifadeler aynen kullanılmamalıdır. Bu tür soruların kullanılması öğrencileri ezberlemeye yöneltir.</a:t>
            </a:r>
          </a:p>
          <a:p>
            <a:pPr marL="0" lvl="0" indent="0" algn="just">
              <a:buNone/>
            </a:pPr>
            <a:r>
              <a:rPr lang="tr-TR" dirty="0"/>
              <a:t>*</a:t>
            </a:r>
            <a:r>
              <a:rPr lang="tr-TR" dirty="0" smtClean="0"/>
              <a:t>Soru </a:t>
            </a:r>
            <a:r>
              <a:rPr lang="tr-TR" dirty="0"/>
              <a:t>herkes tarafından anlaşılacak biçimde açık ve yalın bir ifadeyle yazılmış olmalıdır.</a:t>
            </a:r>
          </a:p>
          <a:p>
            <a:pPr marL="0" lvl="0" indent="0" algn="just">
              <a:buNone/>
            </a:pPr>
            <a:r>
              <a:rPr lang="tr-TR" dirty="0"/>
              <a:t>*</a:t>
            </a:r>
            <a:r>
              <a:rPr lang="tr-TR" dirty="0" smtClean="0"/>
              <a:t>Mümkünse </a:t>
            </a:r>
            <a:r>
              <a:rPr lang="tr-TR" dirty="0"/>
              <a:t>her soru yalnızca bir davranışı yoklamalıdır.</a:t>
            </a:r>
          </a:p>
          <a:p>
            <a:pPr marL="0" indent="0" algn="just">
              <a:buNone/>
            </a:pPr>
            <a:endParaRPr lang="tr-TR" dirty="0"/>
          </a:p>
        </p:txBody>
      </p:sp>
    </p:spTree>
    <p:extLst>
      <p:ext uri="{BB962C8B-B14F-4D97-AF65-F5344CB8AC3E}">
        <p14:creationId xmlns:p14="http://schemas.microsoft.com/office/powerpoint/2010/main" val="979020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*Öğrencilerin </a:t>
            </a:r>
            <a:r>
              <a:rPr lang="tr-TR" dirty="0"/>
              <a:t>doğru yanıtı bulmalarını sağlayacak ipuçlarından kaçınılmış olmalıdır.</a:t>
            </a:r>
          </a:p>
          <a:p>
            <a:pPr marL="0" indent="0" algn="just">
              <a:buNone/>
            </a:pPr>
            <a:r>
              <a:rPr lang="tr-TR" dirty="0"/>
              <a:t>*</a:t>
            </a:r>
            <a:r>
              <a:rPr lang="tr-TR" dirty="0" smtClean="0"/>
              <a:t>Testte</a:t>
            </a:r>
            <a:r>
              <a:rPr lang="tr-TR" dirty="0"/>
              <a:t>, biri diğerinin yanıtı olacak maddeler kullanılmaktan kaçınılmış olmalıdır.</a:t>
            </a:r>
          </a:p>
          <a:p>
            <a:pPr marL="0" lvl="0" indent="0" algn="just">
              <a:buNone/>
            </a:pPr>
            <a:r>
              <a:rPr lang="tr-TR" dirty="0" smtClean="0"/>
              <a:t>*Bir </a:t>
            </a:r>
            <a:r>
              <a:rPr lang="tr-TR" dirty="0"/>
              <a:t>ders kitabından ya da öğrencilere duyurulan bir kaynaktan belli bir cümleyi aynen </a:t>
            </a:r>
            <a:r>
              <a:rPr lang="tr-TR" dirty="0" smtClean="0"/>
              <a:t>alarak </a:t>
            </a:r>
            <a:r>
              <a:rPr lang="tr-TR" dirty="0"/>
              <a:t>ve ondan bazı sözcükleri çıkarmak suretiyle “kökü eksik cümle sorusu” yazma yoluna gidilmemiş olmalıdır.</a:t>
            </a:r>
          </a:p>
          <a:p>
            <a:pPr marL="0" lvl="0" indent="0" algn="just">
              <a:buNone/>
            </a:pPr>
            <a:r>
              <a:rPr lang="tr-TR" dirty="0" smtClean="0"/>
              <a:t>*Yanıtların </a:t>
            </a:r>
            <a:r>
              <a:rPr lang="tr-TR" dirty="0"/>
              <a:t>yazılması için, aynı uzunlukta boşlukların bırakılmış olmalıdır.</a:t>
            </a:r>
          </a:p>
          <a:p>
            <a:pPr marL="0" lvl="0" indent="0" algn="just">
              <a:buNone/>
            </a:pPr>
            <a:r>
              <a:rPr lang="tr-TR" dirty="0" smtClean="0"/>
              <a:t>*Yanıt </a:t>
            </a:r>
            <a:r>
              <a:rPr lang="tr-TR" dirty="0"/>
              <a:t>yeri olarak bırakılan boşluklar puanlamayı kolaylaştıracak biçimde düzenlenmiş olmalıdır.</a:t>
            </a:r>
          </a:p>
          <a:p>
            <a:endParaRPr lang="tr-TR" dirty="0"/>
          </a:p>
        </p:txBody>
      </p:sp>
    </p:spTree>
    <p:extLst>
      <p:ext uri="{BB962C8B-B14F-4D97-AF65-F5344CB8AC3E}">
        <p14:creationId xmlns:p14="http://schemas.microsoft.com/office/powerpoint/2010/main" val="350877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i="1" dirty="0"/>
              <a:t>Olumlu Yönleri</a:t>
            </a:r>
            <a:endParaRPr lang="tr-TR" b="1" dirty="0"/>
          </a:p>
          <a:p>
            <a:pPr marL="0" indent="0">
              <a:buNone/>
            </a:pPr>
            <a:r>
              <a:rPr lang="tr-TR" dirty="0"/>
              <a:t>*</a:t>
            </a:r>
            <a:r>
              <a:rPr lang="tr-TR" dirty="0" smtClean="0"/>
              <a:t>Bir </a:t>
            </a:r>
            <a:r>
              <a:rPr lang="tr-TR" dirty="0"/>
              <a:t>sınav süresince çok sayıda soru sormak mümkündür</a:t>
            </a:r>
            <a:r>
              <a:rPr lang="tr-TR" dirty="0" smtClean="0"/>
              <a:t>.</a:t>
            </a:r>
          </a:p>
          <a:p>
            <a:pPr marL="0" indent="0">
              <a:buNone/>
            </a:pPr>
            <a:endParaRPr lang="tr-TR" dirty="0"/>
          </a:p>
          <a:p>
            <a:pPr marL="0" indent="0">
              <a:buNone/>
            </a:pPr>
            <a:r>
              <a:rPr lang="tr-TR" dirty="0" smtClean="0"/>
              <a:t>*Bu </a:t>
            </a:r>
            <a:r>
              <a:rPr lang="tr-TR" dirty="0"/>
              <a:t>tür maddelerin yanıtlanması kolaydır</a:t>
            </a:r>
            <a:r>
              <a:rPr lang="tr-TR" dirty="0" smtClean="0"/>
              <a:t>.</a:t>
            </a:r>
          </a:p>
          <a:p>
            <a:pPr marL="0" indent="0">
              <a:buNone/>
            </a:pPr>
            <a:endParaRPr lang="tr-TR" dirty="0"/>
          </a:p>
          <a:p>
            <a:pPr marL="0" indent="0">
              <a:buNone/>
            </a:pPr>
            <a:r>
              <a:rPr lang="tr-TR" dirty="0" smtClean="0"/>
              <a:t>*Puanlanması kolaydır.</a:t>
            </a:r>
          </a:p>
          <a:p>
            <a:pPr marL="0" indent="0">
              <a:buNone/>
            </a:pPr>
            <a:endParaRPr lang="tr-TR" dirty="0" smtClean="0"/>
          </a:p>
          <a:p>
            <a:pPr marL="0" indent="0">
              <a:buNone/>
            </a:pPr>
            <a:r>
              <a:rPr lang="tr-TR" dirty="0" smtClean="0"/>
              <a:t>*Daha </a:t>
            </a:r>
            <a:r>
              <a:rPr lang="tr-TR" dirty="0"/>
              <a:t>yansız puanlanabilir.</a:t>
            </a:r>
          </a:p>
          <a:p>
            <a:endParaRPr lang="tr-TR" dirty="0"/>
          </a:p>
        </p:txBody>
      </p:sp>
    </p:spTree>
    <p:extLst>
      <p:ext uri="{BB962C8B-B14F-4D97-AF65-F5344CB8AC3E}">
        <p14:creationId xmlns:p14="http://schemas.microsoft.com/office/powerpoint/2010/main" val="339766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i="1" dirty="0"/>
              <a:t>Doğru-yanlış maddelerin hazırlanmasında dikkat edilmesi gereken kurallar şunlardır</a:t>
            </a:r>
            <a:r>
              <a:rPr lang="tr-TR" i="1" dirty="0" smtClean="0"/>
              <a:t>:</a:t>
            </a:r>
          </a:p>
          <a:p>
            <a:pPr marL="0" indent="0" algn="just">
              <a:buNone/>
            </a:pPr>
            <a:endParaRPr lang="tr-TR" i="1" dirty="0"/>
          </a:p>
          <a:p>
            <a:pPr marL="0" indent="0" algn="just">
              <a:buNone/>
            </a:pPr>
            <a:r>
              <a:rPr lang="tr-TR" dirty="0"/>
              <a:t>*</a:t>
            </a:r>
            <a:r>
              <a:rPr lang="tr-TR" dirty="0" smtClean="0"/>
              <a:t>Bu </a:t>
            </a:r>
            <a:r>
              <a:rPr lang="tr-TR" dirty="0"/>
              <a:t>tip maddelerde kullanılacak ifadeler ders kitabından ya da öğrencinin bildiği bir kaynaktan aynen alınmamalıdır</a:t>
            </a:r>
            <a:r>
              <a:rPr lang="tr-TR" dirty="0" smtClean="0"/>
              <a:t>.</a:t>
            </a:r>
          </a:p>
          <a:p>
            <a:pPr marL="0" indent="0" algn="just">
              <a:buNone/>
            </a:pPr>
            <a:endParaRPr lang="tr-TR" dirty="0"/>
          </a:p>
          <a:p>
            <a:pPr marL="0" indent="0" algn="just">
              <a:buNone/>
            </a:pPr>
            <a:r>
              <a:rPr lang="tr-TR" dirty="0" smtClean="0"/>
              <a:t>*Basit </a:t>
            </a:r>
            <a:r>
              <a:rPr lang="tr-TR" dirty="0"/>
              <a:t>ve ezbere dayalı bilgileri ölçen maddeler yerine, açıklama, karşılaştırma, yorumlama, genelleme, uygulama vb. davranışları ölçen maddeler hazırlanmış olmalıdır</a:t>
            </a:r>
            <a:r>
              <a:rPr lang="tr-TR" dirty="0" smtClean="0"/>
              <a:t>.</a:t>
            </a:r>
          </a:p>
          <a:p>
            <a:pPr marL="0" indent="0" algn="just">
              <a:buNone/>
            </a:pPr>
            <a:endParaRPr lang="tr-TR" dirty="0"/>
          </a:p>
          <a:p>
            <a:pPr marL="0" indent="0" algn="just">
              <a:buNone/>
            </a:pPr>
            <a:r>
              <a:rPr lang="tr-TR" i="1" dirty="0" smtClean="0"/>
              <a:t>Özçelik, 2013</a:t>
            </a:r>
            <a:endParaRPr lang="tr-TR" i="1" dirty="0"/>
          </a:p>
          <a:p>
            <a:pPr marL="0" indent="0" algn="just">
              <a:buNone/>
            </a:pPr>
            <a:endParaRPr lang="tr-TR" dirty="0"/>
          </a:p>
        </p:txBody>
      </p:sp>
    </p:spTree>
    <p:extLst>
      <p:ext uri="{BB962C8B-B14F-4D97-AF65-F5344CB8AC3E}">
        <p14:creationId xmlns:p14="http://schemas.microsoft.com/office/powerpoint/2010/main" val="9743389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502</Words>
  <Application>Microsoft Office PowerPoint</Application>
  <PresentationFormat>Geniş ekran</PresentationFormat>
  <Paragraphs>45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Sınav Türleri: Kısa Yanıtlı Sınavlar ve Doğru Yanlış Sınavları</vt:lpstr>
      <vt:lpstr>Doğru-Yanlış Maddeleri</vt:lpstr>
      <vt:lpstr>PowerPoint Sunusu</vt:lpstr>
      <vt:lpstr>PowerPoint Sunusu</vt:lpstr>
      <vt:lpstr>Kısa Yanıtlı Maddeler </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11</cp:revision>
  <dcterms:created xsi:type="dcterms:W3CDTF">2017-05-16T13:19:38Z</dcterms:created>
  <dcterms:modified xsi:type="dcterms:W3CDTF">2018-01-29T13:26:34Z</dcterms:modified>
</cp:coreProperties>
</file>