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1pPr>
    <a:lvl2pPr marL="0" marR="0" indent="2286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2pPr>
    <a:lvl3pPr marL="0" marR="0" indent="4572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3pPr>
    <a:lvl4pPr marL="0" marR="0" indent="6858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4pPr>
    <a:lvl5pPr marL="0" marR="0" indent="9144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5pPr>
    <a:lvl6pPr marL="0" marR="0" indent="11430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6pPr>
    <a:lvl7pPr marL="0" marR="0" indent="13716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7pPr>
    <a:lvl8pPr marL="0" marR="0" indent="16002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8pPr>
    <a:lvl9pPr marL="0" marR="0" indent="18288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3E231A"/>
        </a:fontRef>
        <a:srgbClr val="3E231A"/>
      </a:tcTxStyle>
      <a:tcStyle>
        <a:tcBdr>
          <a:left>
            <a:ln w="12700" cap="flat">
              <a:solidFill>
                <a:srgbClr val="3E231A"/>
              </a:solidFill>
              <a:prstDash val="solid"/>
              <a:miter lim="400000"/>
            </a:ln>
          </a:left>
          <a:right>
            <a:ln w="12700" cap="flat">
              <a:solidFill>
                <a:srgbClr val="3E231A"/>
              </a:solidFill>
              <a:prstDash val="solid"/>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solidFill>
                <a:srgbClr val="3E231A"/>
              </a:solidFill>
              <a:prstDash val="solid"/>
              <a:miter lim="400000"/>
            </a:ln>
          </a:insideV>
        </a:tcBdr>
        <a:fill>
          <a:noFill/>
        </a:fill>
      </a:tcStyle>
    </a:wholeTbl>
    <a:band2H>
      <a:tcTxStyle b="def" i="def"/>
      <a:tcStyle>
        <a:tcBdr/>
        <a:fill>
          <a:solidFill>
            <a:srgbClr val="FFEBD2">
              <a:alpha val="48000"/>
            </a:srgbClr>
          </a:solidFill>
        </a:fill>
      </a:tcStyle>
    </a:band2H>
    <a:firstCol>
      <a:tcTxStyle b="off" i="off">
        <a:fontRef idx="minor">
          <a:srgbClr val="3E231A"/>
        </a:fontRef>
        <a:srgbClr val="3E231A"/>
      </a:tcTxStyle>
      <a:tcStyle>
        <a:tcBdr>
          <a:left>
            <a:ln w="12700" cap="flat">
              <a:solidFill>
                <a:srgbClr val="3E231A"/>
              </a:solidFill>
              <a:prstDash val="solid"/>
              <a:miter lim="400000"/>
            </a:ln>
          </a:left>
          <a:right>
            <a:ln w="12700" cap="flat">
              <a:solidFill>
                <a:srgbClr val="3E231A"/>
              </a:solidFill>
              <a:prstDash val="solid"/>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solidFill>
                <a:srgbClr val="3E231A"/>
              </a:solidFill>
              <a:prstDash val="solid"/>
              <a:miter lim="400000"/>
            </a:ln>
          </a:insideV>
        </a:tcBdr>
        <a:fill>
          <a:solidFill>
            <a:srgbClr val="D6A96F">
              <a:alpha val="48000"/>
            </a:srgbClr>
          </a:solidFill>
        </a:fill>
      </a:tcStyle>
    </a:firstCol>
    <a:lastRow>
      <a:tcTxStyle b="off" i="off">
        <a:fontRef idx="minor">
          <a:srgbClr val="3E231A"/>
        </a:fontRef>
        <a:srgbClr val="3E231A"/>
      </a:tcTxStyle>
      <a:tcStyle>
        <a:tcBdr>
          <a:left>
            <a:ln w="12700" cap="flat">
              <a:solidFill>
                <a:srgbClr val="3E231A"/>
              </a:solidFill>
              <a:prstDash val="solid"/>
              <a:miter lim="400000"/>
            </a:ln>
          </a:left>
          <a:right>
            <a:ln w="12700" cap="flat">
              <a:solidFill>
                <a:srgbClr val="3E231A"/>
              </a:solidFill>
              <a:prstDash val="solid"/>
              <a:miter lim="400000"/>
            </a:ln>
          </a:right>
          <a:top>
            <a:ln w="254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solidFill>
                <a:srgbClr val="3E231A"/>
              </a:solidFill>
              <a:prstDash val="solid"/>
              <a:miter lim="400000"/>
            </a:ln>
          </a:insideV>
        </a:tcBdr>
        <a:fill>
          <a:solidFill>
            <a:srgbClr val="D6A96F">
              <a:alpha val="48000"/>
            </a:srgbClr>
          </a:solidFill>
        </a:fill>
      </a:tcStyle>
    </a:lastRow>
    <a:firstRow>
      <a:tcTxStyle b="off" i="off">
        <a:fontRef idx="minor">
          <a:srgbClr val="3E231A"/>
        </a:fontRef>
        <a:srgbClr val="3E231A"/>
      </a:tcTxStyle>
      <a:tcStyle>
        <a:tcBdr>
          <a:left>
            <a:ln w="12700" cap="flat">
              <a:solidFill>
                <a:srgbClr val="3E231A"/>
              </a:solidFill>
              <a:prstDash val="solid"/>
              <a:miter lim="400000"/>
            </a:ln>
          </a:left>
          <a:right>
            <a:ln w="12700" cap="flat">
              <a:solidFill>
                <a:srgbClr val="3E231A"/>
              </a:solidFill>
              <a:prstDash val="solid"/>
              <a:miter lim="400000"/>
            </a:ln>
          </a:right>
          <a:top>
            <a:ln w="12700" cap="flat">
              <a:solidFill>
                <a:srgbClr val="3E231A"/>
              </a:solidFill>
              <a:prstDash val="solid"/>
              <a:miter lim="400000"/>
            </a:ln>
          </a:top>
          <a:bottom>
            <a:ln w="25400" cap="flat">
              <a:solidFill>
                <a:srgbClr val="3E231A"/>
              </a:solidFill>
              <a:prstDash val="solid"/>
              <a:miter lim="400000"/>
            </a:ln>
          </a:bottom>
          <a:insideH>
            <a:ln w="12700" cap="flat">
              <a:solidFill>
                <a:srgbClr val="3E231A"/>
              </a:solidFill>
              <a:prstDash val="solid"/>
              <a:miter lim="400000"/>
            </a:ln>
          </a:insideH>
          <a:insideV>
            <a:ln w="12700" cap="flat">
              <a:solidFill>
                <a:srgbClr val="3E231A"/>
              </a:solidFill>
              <a:prstDash val="solid"/>
              <a:miter lim="400000"/>
            </a:ln>
          </a:insideV>
        </a:tcBdr>
        <a:fill>
          <a:solidFill>
            <a:srgbClr val="D6A96F">
              <a:alpha val="48000"/>
            </a:srgbClr>
          </a:solidFill>
        </a:fill>
      </a:tcStyle>
    </a:firstRow>
  </a:tblStyle>
  <a:tblStyle styleId="{C7B018BB-80A7-4F77-B60F-C8B233D01FF8}" styleName="">
    <a:tblBg/>
    <a:wholeTbl>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noFill/>
              <a:miter lim="400000"/>
            </a:ln>
          </a:insideV>
        </a:tcBdr>
        <a:fill>
          <a:noFill/>
        </a:fill>
      </a:tcStyle>
    </a:wholeTbl>
    <a:band2H>
      <a:tcTxStyle b="def" i="def"/>
      <a:tcStyle>
        <a:tcBdr/>
        <a:fill>
          <a:solidFill>
            <a:srgbClr val="76654F">
              <a:alpha val="20000"/>
            </a:srgbClr>
          </a:solidFill>
        </a:fill>
      </a:tcStyle>
    </a:band2H>
    <a:firstCol>
      <a:tcTxStyle b="off" i="off">
        <a:fontRef idx="minor">
          <a:srgbClr val="FFFFFF"/>
        </a:fontRef>
        <a:srgbClr val="FFFFFF"/>
      </a:tcTxStyle>
      <a:tcStyle>
        <a:tcBdr>
          <a:left>
            <a:ln w="12700" cap="flat">
              <a:solidFill>
                <a:srgbClr val="3E231A"/>
              </a:solidFill>
              <a:prstDash val="solid"/>
              <a:miter lim="400000"/>
            </a:ln>
          </a:left>
          <a:right>
            <a:ln w="12700" cap="flat">
              <a:solidFill>
                <a:srgbClr val="3E231A"/>
              </a:solidFill>
              <a:prstDash val="solid"/>
              <a:miter lim="400000"/>
            </a:ln>
          </a:right>
          <a:top>
            <a:ln w="12700" cap="flat">
              <a:noFill/>
              <a:miter lim="400000"/>
            </a:ln>
          </a:top>
          <a:bottom>
            <a:ln w="12700" cap="flat">
              <a:noFill/>
              <a:miter lim="400000"/>
            </a:ln>
          </a:bottom>
          <a:insideH>
            <a:ln w="12700" cap="flat">
              <a:noFill/>
              <a:miter lim="400000"/>
            </a:ln>
          </a:insideH>
          <a:insideV>
            <a:ln w="12700" cap="flat">
              <a:solidFill>
                <a:srgbClr val="3E231A"/>
              </a:solidFill>
              <a:prstDash val="solid"/>
              <a:miter lim="400000"/>
            </a:ln>
          </a:insideV>
        </a:tcBdr>
        <a:fill>
          <a:solidFill>
            <a:srgbClr val="9BA7B4">
              <a:alpha val="9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noFill/>
              <a:miter lim="400000"/>
            </a:ln>
          </a:insideV>
        </a:tcBdr>
        <a:fill>
          <a:solidFill>
            <a:srgbClr val="6F8B9E">
              <a:alpha val="90000"/>
            </a:srgbClr>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noFill/>
              <a:miter lim="400000"/>
            </a:ln>
          </a:insideV>
        </a:tcBdr>
        <a:fill>
          <a:solidFill>
            <a:srgbClr val="6F8B9E">
              <a:alpha val="90000"/>
            </a:srgbClr>
          </a:solidFill>
        </a:fill>
      </a:tcStyle>
    </a:firstRow>
  </a:tblStyle>
  <a:tblStyle styleId="{EEE7283C-3CF3-47DC-8721-378D4A62B228}" styleName="">
    <a:tblBg/>
    <a:wholeTbl>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3D231A"/>
              </a:solidFill>
              <a:prstDash val="solid"/>
              <a:miter lim="400000"/>
            </a:ln>
          </a:top>
          <a:bottom>
            <a:ln w="12700" cap="flat">
              <a:solidFill>
                <a:srgbClr val="3D231A"/>
              </a:solidFill>
              <a:prstDash val="solid"/>
              <a:miter lim="400000"/>
            </a:ln>
          </a:bottom>
          <a:insideH>
            <a:ln w="12700" cap="flat">
              <a:solidFill>
                <a:srgbClr val="3D231A"/>
              </a:solidFill>
              <a:prstDash val="solid"/>
              <a:miter lim="400000"/>
            </a:ln>
          </a:insideH>
          <a:insideV>
            <a:ln w="12700" cap="flat">
              <a:noFill/>
              <a:miter lim="400000"/>
            </a:ln>
          </a:insideV>
        </a:tcBdr>
        <a:fill>
          <a:noFill/>
        </a:fill>
      </a:tcStyle>
    </a:wholeTbl>
    <a:band2H>
      <a:tcTxStyle b="def" i="def"/>
      <a:tcStyle>
        <a:tcBdr/>
        <a:fill>
          <a:solidFill>
            <a:srgbClr val="B1A596">
              <a:alpha val="20000"/>
            </a:srgbClr>
          </a:solidFill>
        </a:fill>
      </a:tcStyle>
    </a:band2H>
    <a:firstCol>
      <a:tcTxStyle b="off" i="off">
        <a:fontRef idx="minor">
          <a:srgbClr val="3E231A"/>
        </a:fontRef>
        <a:srgbClr val="3E231A"/>
      </a:tcTxStyle>
      <a:tcStyle>
        <a:tcBdr>
          <a:left>
            <a:ln w="12700" cap="flat">
              <a:solidFill>
                <a:srgbClr val="3D231A"/>
              </a:solidFill>
              <a:prstDash val="solid"/>
              <a:miter lim="400000"/>
            </a:ln>
          </a:left>
          <a:right>
            <a:ln w="12700" cap="flat">
              <a:solidFill>
                <a:srgbClr val="3D231A"/>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BCA581">
              <a:alpha val="50000"/>
            </a:srgbClr>
          </a:solidFill>
        </a:fill>
      </a:tcStyle>
    </a:firstCol>
    <a:lastRow>
      <a:tcTxStyle b="off" i="off">
        <a:fontRef idx="minor">
          <a:srgbClr val="3E231A"/>
        </a:fontRef>
        <a:srgbClr val="3E231A"/>
      </a:tcTxStyle>
      <a:tcStyle>
        <a:tcBdr>
          <a:left>
            <a:ln w="12700" cap="flat">
              <a:noFill/>
              <a:miter lim="400000"/>
            </a:ln>
          </a:left>
          <a:right>
            <a:ln w="12700" cap="flat">
              <a:noFill/>
              <a:miter lim="400000"/>
            </a:ln>
          </a:right>
          <a:top>
            <a:ln w="25400" cap="flat">
              <a:solidFill>
                <a:srgbClr val="3D231A"/>
              </a:solidFill>
              <a:prstDash val="solid"/>
              <a:miter lim="400000"/>
            </a:ln>
          </a:top>
          <a:bottom>
            <a:ln w="12700" cap="flat">
              <a:solidFill>
                <a:srgbClr val="3D231A"/>
              </a:solidFill>
              <a:prstDash val="solid"/>
              <a:miter lim="400000"/>
            </a:ln>
          </a:bottom>
          <a:insideH>
            <a:ln w="12700" cap="flat">
              <a:solidFill>
                <a:srgbClr val="3D231A"/>
              </a:solidFill>
              <a:prstDash val="solid"/>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D231A"/>
              </a:solidFill>
              <a:prstDash val="solid"/>
              <a:miter lim="400000"/>
            </a:ln>
          </a:top>
          <a:bottom>
            <a:ln w="12700" cap="flat">
              <a:solidFill>
                <a:srgbClr val="3D231A"/>
              </a:solidFill>
              <a:prstDash val="solid"/>
              <a:miter lim="400000"/>
            </a:ln>
          </a:bottom>
          <a:insideH>
            <a:ln w="12700" cap="flat">
              <a:solidFill>
                <a:srgbClr val="3D231A"/>
              </a:solidFill>
              <a:prstDash val="solid"/>
              <a:miter lim="400000"/>
            </a:ln>
          </a:insideH>
          <a:insideV>
            <a:ln w="12700" cap="flat">
              <a:noFill/>
              <a:miter lim="400000"/>
            </a:ln>
          </a:insideV>
        </a:tcBdr>
        <a:fill>
          <a:solidFill>
            <a:srgbClr val="A56333">
              <a:alpha val="75000"/>
            </a:srgbClr>
          </a:solidFill>
        </a:fill>
      </a:tcStyle>
    </a:firstRow>
  </a:tblStyle>
  <a:tblStyle styleId="{CF821DB8-F4EB-4A41-A1BA-3FCAFE7338EE}" styleName="">
    <a:tblBg/>
    <a:wholeTbl>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noFill/>
              <a:miter lim="400000"/>
            </a:ln>
          </a:insideV>
        </a:tcBdr>
        <a:fill>
          <a:solidFill>
            <a:srgbClr val="C19B68">
              <a:alpha val="50000"/>
            </a:srgbClr>
          </a:solidFill>
        </a:fill>
      </a:tcStyle>
    </a:wholeTbl>
    <a:band2H>
      <a:tcTxStyle b="def" i="def"/>
      <a:tcStyle>
        <a:tcBdr/>
        <a:fill>
          <a:solidFill>
            <a:srgbClr val="C09B6C">
              <a:alpha val="26000"/>
            </a:srgbClr>
          </a:solidFill>
        </a:fill>
      </a:tcStyle>
    </a:band2H>
    <a:firstCol>
      <a:tcTxStyle b="off" i="off">
        <a:fontRef idx="minor">
          <a:srgbClr val="FFFFFF"/>
        </a:fontRef>
        <a:srgbClr val="FFFFFF"/>
      </a:tcTxStyle>
      <a:tcStyle>
        <a:tcBdr>
          <a:left>
            <a:ln w="12700" cap="flat">
              <a:solidFill>
                <a:srgbClr val="3E231A"/>
              </a:solidFill>
              <a:prstDash val="solid"/>
              <a:miter lim="400000"/>
            </a:ln>
          </a:left>
          <a:right>
            <a:ln w="12700" cap="flat">
              <a:solidFill>
                <a:srgbClr val="3E231A"/>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845C39">
              <a:alpha val="8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noFill/>
              <a:miter lim="400000"/>
            </a:ln>
          </a:insideH>
          <a:insideV>
            <a:ln w="12700" cap="flat">
              <a:noFill/>
              <a:miter lim="400000"/>
            </a:ln>
          </a:insideV>
        </a:tcBdr>
        <a:fill>
          <a:solidFill>
            <a:srgbClr val="A77A48">
              <a:alpha val="81000"/>
            </a:srgbClr>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noFill/>
              <a:miter lim="400000"/>
            </a:ln>
          </a:insideH>
          <a:insideV>
            <a:ln w="12700" cap="flat">
              <a:noFill/>
              <a:miter lim="400000"/>
            </a:ln>
          </a:insideV>
        </a:tcBdr>
        <a:fill>
          <a:solidFill>
            <a:srgbClr val="633E29">
              <a:alpha val="85000"/>
            </a:srgbClr>
          </a:solidFill>
        </a:fill>
      </a:tcStyle>
    </a:firstRow>
  </a:tblStyle>
  <a:tblStyle styleId="{33BA23B1-9221-436E-865A-0063620EA4FD}" styleName="">
    <a:tblBg/>
    <a:wholeTbl>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828D8E"/>
              </a:solidFill>
              <a:prstDash val="solid"/>
              <a:miter lim="400000"/>
            </a:ln>
          </a:top>
          <a:bottom>
            <a:ln w="12700" cap="flat">
              <a:solidFill>
                <a:srgbClr val="828D8E"/>
              </a:solidFill>
              <a:prstDash val="solid"/>
              <a:miter lim="400000"/>
            </a:ln>
          </a:bottom>
          <a:insideH>
            <a:ln w="12700" cap="flat">
              <a:solidFill>
                <a:srgbClr val="828D8E"/>
              </a:solidFill>
              <a:prstDash val="solid"/>
              <a:miter lim="400000"/>
            </a:ln>
          </a:insideH>
          <a:insideV>
            <a:ln w="12700" cap="flat">
              <a:noFill/>
              <a:miter lim="400000"/>
            </a:ln>
          </a:insideV>
        </a:tcBdr>
        <a:fill>
          <a:noFill/>
        </a:fill>
      </a:tcStyle>
    </a:wholeTbl>
    <a:band2H>
      <a:tcTxStyle b="def" i="def"/>
      <a:tcStyle>
        <a:tcBdr/>
        <a:fill>
          <a:solidFill>
            <a:srgbClr val="76654F">
              <a:alpha val="20000"/>
            </a:srgbClr>
          </a:solidFill>
        </a:fill>
      </a:tcStyle>
    </a:band2H>
    <a:firstCol>
      <a:tcTxStyle b="off" i="off">
        <a:fontRef idx="minor">
          <a:srgbClr val="3E231A"/>
        </a:fontRef>
        <a:srgbClr val="3E231A"/>
      </a:tcTxStyle>
      <a:tcStyle>
        <a:tcBdr>
          <a:left>
            <a:ln w="12700" cap="flat">
              <a:solidFill>
                <a:srgbClr val="828D8E"/>
              </a:solidFill>
              <a:prstDash val="solid"/>
              <a:miter lim="400000"/>
            </a:ln>
          </a:left>
          <a:right>
            <a:ln w="12700" cap="flat">
              <a:solidFill>
                <a:srgbClr val="828D8E"/>
              </a:solidFill>
              <a:prstDash val="solid"/>
              <a:miter lim="400000"/>
            </a:ln>
          </a:right>
          <a:top>
            <a:ln w="12700" cap="flat">
              <a:solidFill>
                <a:srgbClr val="828D8E"/>
              </a:solidFill>
              <a:prstDash val="solid"/>
              <a:miter lim="400000"/>
            </a:ln>
          </a:top>
          <a:bottom>
            <a:ln w="12700" cap="flat">
              <a:solidFill>
                <a:srgbClr val="828D8E"/>
              </a:solidFill>
              <a:prstDash val="solid"/>
              <a:miter lim="400000"/>
            </a:ln>
          </a:bottom>
          <a:insideH>
            <a:ln w="12700" cap="flat">
              <a:solidFill>
                <a:srgbClr val="828D8E"/>
              </a:solidFill>
              <a:prstDash val="solid"/>
              <a:miter lim="400000"/>
            </a:ln>
          </a:insideH>
          <a:insideV>
            <a:ln w="12700" cap="flat">
              <a:noFill/>
              <a:miter lim="400000"/>
            </a:ln>
          </a:insideV>
        </a:tcBdr>
        <a:fill>
          <a:solidFill>
            <a:srgbClr val="E6DFD8">
              <a:alpha val="61000"/>
            </a:srgbClr>
          </a:solidFill>
        </a:fill>
      </a:tcStyle>
    </a:firstCol>
    <a:lastRow>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828D8E"/>
              </a:solidFill>
              <a:prstDash val="solid"/>
              <a:miter lim="400000"/>
            </a:ln>
          </a:top>
          <a:bottom>
            <a:ln w="12700" cap="flat">
              <a:solidFill>
                <a:srgbClr val="828D8E"/>
              </a:solidFill>
              <a:prstDash val="solid"/>
              <a:miter lim="400000"/>
            </a:ln>
          </a:bottom>
          <a:insideH>
            <a:ln w="12700" cap="flat">
              <a:noFill/>
              <a:miter lim="400000"/>
            </a:ln>
          </a:insideH>
          <a:insideV>
            <a:ln w="12700" cap="flat">
              <a:noFill/>
              <a:miter lim="400000"/>
            </a:ln>
          </a:insideV>
        </a:tcBdr>
        <a:fill>
          <a:solidFill>
            <a:srgbClr val="E6DFD8">
              <a:alpha val="61000"/>
            </a:srgbClr>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828D8E"/>
              </a:solidFill>
              <a:prstDash val="solid"/>
              <a:miter lim="400000"/>
            </a:ln>
          </a:top>
          <a:bottom>
            <a:ln w="12700" cap="flat">
              <a:solidFill>
                <a:srgbClr val="828D8E"/>
              </a:solidFill>
              <a:prstDash val="solid"/>
              <a:miter lim="400000"/>
            </a:ln>
          </a:bottom>
          <a:insideH>
            <a:ln w="12700" cap="flat">
              <a:noFill/>
              <a:miter lim="400000"/>
            </a:ln>
          </a:insideH>
          <a:insideV>
            <a:ln w="12700" cap="flat">
              <a:noFill/>
              <a:miter lim="400000"/>
            </a:ln>
          </a:insideV>
        </a:tcBdr>
        <a:fill>
          <a:solidFill>
            <a:srgbClr val="5D5E5F"/>
          </a:solidFill>
        </a:fill>
      </a:tcStyle>
    </a:firstRow>
  </a:tblStyle>
  <a:tblStyle styleId="{2708684C-4D16-4618-839F-0558EEFCDFE6}" styleName="">
    <a:tblBg/>
    <a:wholeTbl>
      <a:tcTxStyle b="off" i="off">
        <a:fontRef idx="minor">
          <a:srgbClr val="232323"/>
        </a:fontRef>
        <a:srgbClr val="232323"/>
      </a:tcTxStyle>
      <a:tcStyle>
        <a:tcBdr>
          <a:left>
            <a:ln w="12700" cap="flat">
              <a:solidFill>
                <a:srgbClr val="83867F"/>
              </a:solidFill>
              <a:custDash>
                <a:ds d="200000" sp="200000"/>
              </a:custDash>
              <a:miter lim="400000"/>
            </a:ln>
          </a:left>
          <a:right>
            <a:ln w="12700" cap="flat">
              <a:solidFill>
                <a:srgbClr val="83867F"/>
              </a:solidFill>
              <a:custDash>
                <a:ds d="200000" sp="200000"/>
              </a:custDash>
              <a:miter lim="400000"/>
            </a:ln>
          </a:right>
          <a:top>
            <a:ln w="12700" cap="flat">
              <a:solidFill>
                <a:srgbClr val="83867F"/>
              </a:solidFill>
              <a:custDash>
                <a:ds d="200000" sp="200000"/>
              </a:custDash>
              <a:miter lim="400000"/>
            </a:ln>
          </a:top>
          <a:bottom>
            <a:ln w="12700" cap="flat">
              <a:solidFill>
                <a:srgbClr val="83867F"/>
              </a:solidFill>
              <a:custDash>
                <a:ds d="200000" sp="200000"/>
              </a:custDash>
              <a:miter lim="400000"/>
            </a:ln>
          </a:bottom>
          <a:insideH>
            <a:ln w="12700" cap="flat">
              <a:solidFill>
                <a:srgbClr val="83867F"/>
              </a:solidFill>
              <a:custDash>
                <a:ds d="200000" sp="200000"/>
              </a:custDash>
              <a:miter lim="400000"/>
            </a:ln>
          </a:insideH>
          <a:insideV>
            <a:ln w="12700" cap="flat">
              <a:solidFill>
                <a:srgbClr val="83867F"/>
              </a:solidFill>
              <a:custDash>
                <a:ds d="200000" sp="200000"/>
              </a:custDash>
              <a:miter lim="400000"/>
            </a:ln>
          </a:insideV>
        </a:tcBdr>
        <a:fill>
          <a:noFill/>
        </a:fill>
      </a:tcStyle>
    </a:wholeTbl>
    <a:band2H>
      <a:tcTxStyle b="def" i="def"/>
      <a:tcStyle>
        <a:tcBdr/>
        <a:fill>
          <a:solidFill>
            <a:srgbClr val="76654F">
              <a:alpha val="20000"/>
            </a:srgbClr>
          </a:solidFill>
        </a:fill>
      </a:tcStyle>
    </a:band2H>
    <a:firstCol>
      <a:tcTxStyle b="off" i="off">
        <a:fontRef idx="minor">
          <a:srgbClr val="232323"/>
        </a:fontRef>
        <a:srgbClr val="232323"/>
      </a:tcTxStyle>
      <a:tcStyle>
        <a:tcBdr>
          <a:left>
            <a:ln w="12700" cap="flat">
              <a:noFill/>
              <a:miter lim="400000"/>
            </a:ln>
          </a:left>
          <a:right>
            <a:ln w="12700" cap="flat">
              <a:solidFill>
                <a:srgbClr val="3E231A"/>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Ref idx="minor">
          <a:srgbClr val="232323"/>
        </a:fontRef>
        <a:srgbClr val="232323"/>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232323"/>
        </a:fontRef>
        <a:srgbClr val="232323"/>
      </a:tcTxStyle>
      <a:tcStyle>
        <a:tcBdr>
          <a:left>
            <a:ln w="12700" cap="flat">
              <a:noFill/>
              <a:miter lim="400000"/>
            </a:ln>
          </a:left>
          <a:right>
            <a:ln w="12700" cap="flat">
              <a:noFill/>
              <a:miter lim="400000"/>
            </a:ln>
          </a:right>
          <a:top>
            <a:ln w="12700" cap="flat">
              <a:noFill/>
              <a:miter lim="400000"/>
            </a:ln>
          </a:top>
          <a:bottom>
            <a:ln w="12700" cap="flat">
              <a:solidFill>
                <a:srgbClr val="3E231A"/>
              </a:solidFill>
              <a:prstDash val="solid"/>
              <a:miter lim="400000"/>
            </a:ln>
          </a:bottom>
          <a:insideH>
            <a:ln w="12700" cap="flat">
              <a:noFill/>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Başlık ve Alt Ana Başlık">
    <p:spTree>
      <p:nvGrpSpPr>
        <p:cNvPr id="1" name=""/>
        <p:cNvGrpSpPr/>
        <p:nvPr/>
      </p:nvGrpSpPr>
      <p:grpSpPr>
        <a:xfrm>
          <a:off x="0" y="0"/>
          <a:ext cx="0" cy="0"/>
          <a:chOff x="0" y="0"/>
          <a:chExt cx="0" cy="0"/>
        </a:xfrm>
      </p:grpSpPr>
      <p:sp>
        <p:nvSpPr>
          <p:cNvPr id="11" name="Shape 11"/>
          <p:cNvSpPr/>
          <p:nvPr>
            <p:ph type="title"/>
          </p:nvPr>
        </p:nvSpPr>
        <p:spPr>
          <a:xfrm>
            <a:off x="1270000" y="1689100"/>
            <a:ext cx="10464800" cy="3467100"/>
          </a:xfrm>
          <a:prstGeom prst="rect">
            <a:avLst/>
          </a:prstGeom>
        </p:spPr>
        <p:txBody>
          <a:bodyPr anchor="b"/>
          <a:lstStyle>
            <a:lvl1pPr algn="ctr"/>
          </a:lstStyle>
          <a:p>
            <a:pPr/>
            <a:r>
              <a:t>Başlık Metni</a:t>
            </a:r>
          </a:p>
        </p:txBody>
      </p:sp>
      <p:sp>
        <p:nvSpPr>
          <p:cNvPr id="12" name="Shape 12"/>
          <p:cNvSpPr/>
          <p:nvPr>
            <p:ph type="body" sz="quarter" idx="1"/>
          </p:nvPr>
        </p:nvSpPr>
        <p:spPr>
          <a:xfrm>
            <a:off x="1270000" y="5181600"/>
            <a:ext cx="10464800" cy="1460500"/>
          </a:xfrm>
          <a:prstGeom prst="rect">
            <a:avLst/>
          </a:prstGeom>
        </p:spPr>
        <p:txBody>
          <a:bodyPr anchor="t"/>
          <a:lstStyle>
            <a:lvl1pPr marL="0" indent="0" algn="ctr">
              <a:spcBef>
                <a:spcPts val="0"/>
              </a:spcBef>
              <a:buSzTx/>
              <a:buNone/>
              <a:defRPr sz="3600"/>
            </a:lvl1pPr>
            <a:lvl2pPr marL="0" indent="228600" algn="ctr">
              <a:spcBef>
                <a:spcPts val="0"/>
              </a:spcBef>
              <a:buSzTx/>
              <a:buNone/>
              <a:defRPr sz="3600"/>
            </a:lvl2pPr>
            <a:lvl3pPr marL="0" indent="457200" algn="ctr">
              <a:spcBef>
                <a:spcPts val="0"/>
              </a:spcBef>
              <a:buSzTx/>
              <a:buNone/>
              <a:defRPr sz="3600"/>
            </a:lvl3pPr>
            <a:lvl4pPr marL="0" indent="685800" algn="ctr">
              <a:spcBef>
                <a:spcPts val="0"/>
              </a:spcBef>
              <a:buSzTx/>
              <a:buNone/>
              <a:defRPr sz="3600"/>
            </a:lvl4pPr>
            <a:lvl5pPr marL="0" indent="914400" algn="ctr">
              <a:spcBef>
                <a:spcPts val="0"/>
              </a:spcBef>
              <a:buSzTx/>
              <a:buNone/>
              <a:defRPr sz="3600"/>
            </a:lvl5pPr>
          </a:lstStyle>
          <a:p>
            <a:pPr/>
            <a:r>
              <a:t>Gövde Düzeyi Bir</a:t>
            </a:r>
          </a:p>
          <a:p>
            <a:pPr lvl="1"/>
            <a:r>
              <a:t>Gövde Düzeyi İki</a:t>
            </a:r>
          </a:p>
          <a:p>
            <a:pPr lvl="2"/>
            <a:r>
              <a:t>Gövde Düzeyi Üç</a:t>
            </a:r>
          </a:p>
          <a:p>
            <a:pPr lvl="3"/>
            <a:r>
              <a:t>Gövde Düzeyi Dört</a:t>
            </a:r>
          </a:p>
          <a:p>
            <a:pPr lvl="4"/>
            <a:r>
              <a:t>Gövde Düzeyi Beş</a:t>
            </a:r>
          </a:p>
        </p:txBody>
      </p:sp>
      <p:sp>
        <p:nvSpPr>
          <p:cNvPr id="13" name="Shape 1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Alıntı">
    <p:spTree>
      <p:nvGrpSpPr>
        <p:cNvPr id="1" name=""/>
        <p:cNvGrpSpPr/>
        <p:nvPr/>
      </p:nvGrpSpPr>
      <p:grpSpPr>
        <a:xfrm>
          <a:off x="0" y="0"/>
          <a:ext cx="0" cy="0"/>
          <a:chOff x="0" y="0"/>
          <a:chExt cx="0" cy="0"/>
        </a:xfrm>
      </p:grpSpPr>
      <p:sp>
        <p:nvSpPr>
          <p:cNvPr id="93" name="Shape 93"/>
          <p:cNvSpPr/>
          <p:nvPr>
            <p:ph type="body" sz="quarter" idx="13"/>
          </p:nvPr>
        </p:nvSpPr>
        <p:spPr>
          <a:xfrm>
            <a:off x="1270000" y="4251769"/>
            <a:ext cx="10464800" cy="881762"/>
          </a:xfrm>
          <a:prstGeom prst="rect">
            <a:avLst/>
          </a:prstGeom>
        </p:spPr>
        <p:txBody>
          <a:bodyPr>
            <a:spAutoFit/>
          </a:bodyPr>
          <a:lstStyle>
            <a:lvl1pPr marL="0" indent="0" algn="ctr">
              <a:spcBef>
                <a:spcPts val="0"/>
              </a:spcBef>
              <a:buSzTx/>
              <a:buNone/>
            </a:lvl1pPr>
          </a:lstStyle>
          <a:p>
            <a:pPr/>
            <a:r>
              <a:t>“Buraya bir alıntı yazın.”</a:t>
            </a:r>
          </a:p>
        </p:txBody>
      </p:sp>
      <p:sp>
        <p:nvSpPr>
          <p:cNvPr id="94" name="Shape 94"/>
          <p:cNvSpPr/>
          <p:nvPr>
            <p:ph type="body" sz="quarter" idx="14"/>
          </p:nvPr>
        </p:nvSpPr>
        <p:spPr>
          <a:xfrm>
            <a:off x="1270000" y="6362700"/>
            <a:ext cx="10464800" cy="667767"/>
          </a:xfrm>
          <a:prstGeom prst="rect">
            <a:avLst/>
          </a:prstGeom>
        </p:spPr>
        <p:txBody>
          <a:bodyPr anchor="t">
            <a:spAutoFit/>
          </a:bodyPr>
          <a:lstStyle>
            <a:lvl1pPr marL="0" indent="0" algn="ctr">
              <a:spcBef>
                <a:spcPts val="0"/>
              </a:spcBef>
              <a:buSzTx/>
              <a:buNone/>
              <a:defRPr sz="2800"/>
            </a:lvl1pPr>
          </a:lstStyle>
          <a:p>
            <a:pPr/>
            <a:r>
              <a:t>–Johnny Appleseed</a:t>
            </a:r>
          </a:p>
        </p:txBody>
      </p:sp>
      <p:sp>
        <p:nvSpPr>
          <p:cNvPr id="95" name="Shape 9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Fotoğraf">
    <p:spTree>
      <p:nvGrpSpPr>
        <p:cNvPr id="1" name=""/>
        <p:cNvGrpSpPr/>
        <p:nvPr/>
      </p:nvGrpSpPr>
      <p:grpSpPr>
        <a:xfrm>
          <a:off x="0" y="0"/>
          <a:ext cx="0" cy="0"/>
          <a:chOff x="0" y="0"/>
          <a:chExt cx="0" cy="0"/>
        </a:xfrm>
      </p:grpSpPr>
      <p:sp>
        <p:nvSpPr>
          <p:cNvPr id="102" name="Shape 102"/>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3" name="Shape 10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oş">
    <p:spTree>
      <p:nvGrpSpPr>
        <p:cNvPr id="1" name=""/>
        <p:cNvGrpSpPr/>
        <p:nvPr/>
      </p:nvGrpSpPr>
      <p:grpSpPr>
        <a:xfrm>
          <a:off x="0" y="0"/>
          <a:ext cx="0" cy="0"/>
          <a:chOff x="0" y="0"/>
          <a:chExt cx="0" cy="0"/>
        </a:xfrm>
      </p:grpSpPr>
      <p:sp>
        <p:nvSpPr>
          <p:cNvPr id="110" name="Shape 11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Fotoğraf - Yatay">
    <p:spTree>
      <p:nvGrpSpPr>
        <p:cNvPr id="1" name=""/>
        <p:cNvGrpSpPr/>
        <p:nvPr/>
      </p:nvGrpSpPr>
      <p:grpSpPr>
        <a:xfrm>
          <a:off x="0" y="0"/>
          <a:ext cx="0" cy="0"/>
          <a:chOff x="0" y="0"/>
          <a:chExt cx="0" cy="0"/>
        </a:xfrm>
      </p:grpSpPr>
      <p:sp>
        <p:nvSpPr>
          <p:cNvPr id="20" name="Shape 20"/>
          <p:cNvSpPr/>
          <p:nvPr>
            <p:ph type="pic" sz="half" idx="13"/>
          </p:nvPr>
        </p:nvSpPr>
        <p:spPr>
          <a:xfrm>
            <a:off x="1573807" y="1421425"/>
            <a:ext cx="9855201" cy="5143501"/>
          </a:xfrm>
          <a:prstGeom prst="rect">
            <a:avLst/>
          </a:prstGeom>
          <a:ln w="9525">
            <a:round/>
          </a:ln>
        </p:spPr>
        <p:txBody>
          <a:bodyPr lIns="91439" tIns="45719" rIns="91439" bIns="45719" anchor="t">
            <a:noAutofit/>
          </a:bodyPr>
          <a:lstStyle/>
          <a:p>
            <a:pPr/>
          </a:p>
        </p:txBody>
      </p:sp>
      <p:sp>
        <p:nvSpPr>
          <p:cNvPr id="21" name="Shape 21"/>
          <p:cNvSpPr/>
          <p:nvPr>
            <p:ph type="title"/>
          </p:nvPr>
        </p:nvSpPr>
        <p:spPr>
          <a:xfrm>
            <a:off x="1270000" y="6680200"/>
            <a:ext cx="10464800" cy="1270000"/>
          </a:xfrm>
          <a:prstGeom prst="rect">
            <a:avLst/>
          </a:prstGeom>
        </p:spPr>
        <p:txBody>
          <a:bodyPr anchor="b"/>
          <a:lstStyle>
            <a:lvl1pPr algn="ctr"/>
          </a:lstStyle>
          <a:p>
            <a:pPr/>
            <a:r>
              <a:t>Başlık Metni</a:t>
            </a:r>
          </a:p>
        </p:txBody>
      </p:sp>
      <p:sp>
        <p:nvSpPr>
          <p:cNvPr id="22" name="Shape 22"/>
          <p:cNvSpPr/>
          <p:nvPr>
            <p:ph type="body" sz="quarter" idx="1"/>
          </p:nvPr>
        </p:nvSpPr>
        <p:spPr>
          <a:xfrm>
            <a:off x="1270000" y="7835900"/>
            <a:ext cx="10464800" cy="1460500"/>
          </a:xfrm>
          <a:prstGeom prst="rect">
            <a:avLst/>
          </a:prstGeom>
        </p:spPr>
        <p:txBody>
          <a:bodyPr anchor="t"/>
          <a:lstStyle>
            <a:lvl1pPr marL="0" indent="0" algn="ctr">
              <a:spcBef>
                <a:spcPts val="0"/>
              </a:spcBef>
              <a:buSzTx/>
              <a:buNone/>
              <a:defRPr sz="3600"/>
            </a:lvl1pPr>
            <a:lvl2pPr marL="0" indent="228600" algn="ctr">
              <a:spcBef>
                <a:spcPts val="0"/>
              </a:spcBef>
              <a:buSzTx/>
              <a:buNone/>
              <a:defRPr sz="3600"/>
            </a:lvl2pPr>
            <a:lvl3pPr marL="0" indent="457200" algn="ctr">
              <a:spcBef>
                <a:spcPts val="0"/>
              </a:spcBef>
              <a:buSzTx/>
              <a:buNone/>
              <a:defRPr sz="3600"/>
            </a:lvl3pPr>
            <a:lvl4pPr marL="0" indent="685800" algn="ctr">
              <a:spcBef>
                <a:spcPts val="0"/>
              </a:spcBef>
              <a:buSzTx/>
              <a:buNone/>
              <a:defRPr sz="3600"/>
            </a:lvl4pPr>
            <a:lvl5pPr marL="0" indent="914400" algn="ctr">
              <a:spcBef>
                <a:spcPts val="0"/>
              </a:spcBef>
              <a:buSzTx/>
              <a:buNone/>
              <a:defRPr sz="3600"/>
            </a:lvl5pPr>
          </a:lstStyle>
          <a:p>
            <a:pPr/>
            <a:r>
              <a:t>Gövde Düzeyi Bir</a:t>
            </a:r>
          </a:p>
          <a:p>
            <a:pPr lvl="1"/>
            <a:r>
              <a:t>Gövde Düzeyi İki</a:t>
            </a:r>
          </a:p>
          <a:p>
            <a:pPr lvl="2"/>
            <a:r>
              <a:t>Gövde Düzeyi Üç</a:t>
            </a:r>
          </a:p>
          <a:p>
            <a:pPr lvl="3"/>
            <a:r>
              <a:t>Gövde Düzeyi Dört</a:t>
            </a:r>
          </a:p>
          <a:p>
            <a:pPr lvl="4"/>
            <a:r>
              <a:t>Gövde Düzeyi Beş</a:t>
            </a:r>
          </a:p>
        </p:txBody>
      </p:sp>
      <p:sp>
        <p:nvSpPr>
          <p:cNvPr id="23" name="Shape 2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Başlık - Orta">
    <p:spTree>
      <p:nvGrpSpPr>
        <p:cNvPr id="1" name=""/>
        <p:cNvGrpSpPr/>
        <p:nvPr/>
      </p:nvGrpSpPr>
      <p:grpSpPr>
        <a:xfrm>
          <a:off x="0" y="0"/>
          <a:ext cx="0" cy="0"/>
          <a:chOff x="0" y="0"/>
          <a:chExt cx="0" cy="0"/>
        </a:xfrm>
      </p:grpSpPr>
      <p:sp>
        <p:nvSpPr>
          <p:cNvPr id="30" name="Shape 30"/>
          <p:cNvSpPr/>
          <p:nvPr>
            <p:ph type="title"/>
          </p:nvPr>
        </p:nvSpPr>
        <p:spPr>
          <a:xfrm>
            <a:off x="1270000" y="3289300"/>
            <a:ext cx="10464800" cy="3175000"/>
          </a:xfrm>
          <a:prstGeom prst="rect">
            <a:avLst/>
          </a:prstGeom>
        </p:spPr>
        <p:txBody>
          <a:bodyPr/>
          <a:lstStyle>
            <a:lvl1pPr algn="ctr"/>
          </a:lstStyle>
          <a:p>
            <a:pPr/>
            <a:r>
              <a:t>Başlık Metni</a:t>
            </a:r>
          </a:p>
        </p:txBody>
      </p:sp>
      <p:sp>
        <p:nvSpPr>
          <p:cNvPr id="31" name="Shape 3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Fotoğraf - Düşey">
    <p:spTree>
      <p:nvGrpSpPr>
        <p:cNvPr id="1" name=""/>
        <p:cNvGrpSpPr/>
        <p:nvPr/>
      </p:nvGrpSpPr>
      <p:grpSpPr>
        <a:xfrm>
          <a:off x="0" y="0"/>
          <a:ext cx="0" cy="0"/>
          <a:chOff x="0" y="0"/>
          <a:chExt cx="0" cy="0"/>
        </a:xfrm>
      </p:grpSpPr>
      <p:sp>
        <p:nvSpPr>
          <p:cNvPr id="38" name="Shape 38"/>
          <p:cNvSpPr/>
          <p:nvPr>
            <p:ph type="pic" sz="half" idx="13"/>
          </p:nvPr>
        </p:nvSpPr>
        <p:spPr>
          <a:xfrm>
            <a:off x="6775450" y="1408083"/>
            <a:ext cx="4673600" cy="6972301"/>
          </a:xfrm>
          <a:prstGeom prst="rect">
            <a:avLst/>
          </a:prstGeom>
          <a:ln w="9525">
            <a:round/>
          </a:ln>
        </p:spPr>
        <p:txBody>
          <a:bodyPr lIns="91439" tIns="45719" rIns="91439" bIns="45719" anchor="t">
            <a:noAutofit/>
          </a:bodyPr>
          <a:lstStyle/>
          <a:p>
            <a:pPr/>
          </a:p>
        </p:txBody>
      </p:sp>
      <p:sp>
        <p:nvSpPr>
          <p:cNvPr id="39" name="Shape 39"/>
          <p:cNvSpPr/>
          <p:nvPr>
            <p:ph type="title"/>
          </p:nvPr>
        </p:nvSpPr>
        <p:spPr>
          <a:xfrm>
            <a:off x="965200" y="1397000"/>
            <a:ext cx="5600700" cy="4038600"/>
          </a:xfrm>
          <a:prstGeom prst="rect">
            <a:avLst/>
          </a:prstGeom>
        </p:spPr>
        <p:txBody>
          <a:bodyPr anchor="b"/>
          <a:lstStyle>
            <a:lvl1pPr algn="ctr">
              <a:defRPr sz="6800"/>
            </a:lvl1pPr>
          </a:lstStyle>
          <a:p>
            <a:pPr/>
            <a:r>
              <a:t>Başlık Metni</a:t>
            </a:r>
          </a:p>
        </p:txBody>
      </p:sp>
      <p:sp>
        <p:nvSpPr>
          <p:cNvPr id="40" name="Shape 40"/>
          <p:cNvSpPr/>
          <p:nvPr>
            <p:ph type="body" sz="quarter" idx="1"/>
          </p:nvPr>
        </p:nvSpPr>
        <p:spPr>
          <a:xfrm>
            <a:off x="965200" y="5448300"/>
            <a:ext cx="5600700" cy="2933700"/>
          </a:xfrm>
          <a:prstGeom prst="rect">
            <a:avLst/>
          </a:prstGeom>
        </p:spPr>
        <p:txBody>
          <a:bodyPr anchor="t"/>
          <a:lstStyle>
            <a:lvl1pPr marL="0" indent="0" algn="ctr">
              <a:spcBef>
                <a:spcPts val="0"/>
              </a:spcBef>
              <a:buSzTx/>
              <a:buNone/>
              <a:defRPr sz="3600"/>
            </a:lvl1pPr>
            <a:lvl2pPr marL="0" indent="228600" algn="ctr">
              <a:spcBef>
                <a:spcPts val="0"/>
              </a:spcBef>
              <a:buSzTx/>
              <a:buNone/>
              <a:defRPr sz="3600"/>
            </a:lvl2pPr>
            <a:lvl3pPr marL="0" indent="457200" algn="ctr">
              <a:spcBef>
                <a:spcPts val="0"/>
              </a:spcBef>
              <a:buSzTx/>
              <a:buNone/>
              <a:defRPr sz="3600"/>
            </a:lvl3pPr>
            <a:lvl4pPr marL="0" indent="685800" algn="ctr">
              <a:spcBef>
                <a:spcPts val="0"/>
              </a:spcBef>
              <a:buSzTx/>
              <a:buNone/>
              <a:defRPr sz="3600"/>
            </a:lvl4pPr>
            <a:lvl5pPr marL="0" indent="914400" algn="ctr">
              <a:spcBef>
                <a:spcPts val="0"/>
              </a:spcBef>
              <a:buSzTx/>
              <a:buNone/>
              <a:defRPr sz="3600"/>
            </a:lvl5pPr>
          </a:lstStyle>
          <a:p>
            <a:pPr/>
            <a:r>
              <a:t>Gövde Düzeyi Bir</a:t>
            </a:r>
          </a:p>
          <a:p>
            <a:pPr lvl="1"/>
            <a:r>
              <a:t>Gövde Düzeyi İki</a:t>
            </a:r>
          </a:p>
          <a:p>
            <a:pPr lvl="2"/>
            <a:r>
              <a:t>Gövde Düzeyi Üç</a:t>
            </a:r>
          </a:p>
          <a:p>
            <a:pPr lvl="3"/>
            <a:r>
              <a:t>Gövde Düzeyi Dört</a:t>
            </a:r>
          </a:p>
          <a:p>
            <a:pPr lvl="4"/>
            <a:r>
              <a:t>Gövde Düzeyi Beş</a:t>
            </a:r>
          </a:p>
        </p:txBody>
      </p:sp>
      <p:sp>
        <p:nvSpPr>
          <p:cNvPr id="41" name="Shape 4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Başlık - Üst">
    <p:spTree>
      <p:nvGrpSpPr>
        <p:cNvPr id="1" name=""/>
        <p:cNvGrpSpPr/>
        <p:nvPr/>
      </p:nvGrpSpPr>
      <p:grpSpPr>
        <a:xfrm>
          <a:off x="0" y="0"/>
          <a:ext cx="0" cy="0"/>
          <a:chOff x="0" y="0"/>
          <a:chExt cx="0" cy="0"/>
        </a:xfrm>
      </p:grpSpPr>
      <p:sp>
        <p:nvSpPr>
          <p:cNvPr id="48" name="Shape 48"/>
          <p:cNvSpPr/>
          <p:nvPr>
            <p:ph type="title"/>
          </p:nvPr>
        </p:nvSpPr>
        <p:spPr>
          <a:prstGeom prst="rect">
            <a:avLst/>
          </a:prstGeom>
        </p:spPr>
        <p:txBody>
          <a:bodyPr/>
          <a:lstStyle>
            <a:lvl1pPr algn="ctr"/>
          </a:lstStyle>
          <a:p>
            <a:pPr/>
            <a:r>
              <a:t>Başlık Metni</a:t>
            </a:r>
          </a:p>
        </p:txBody>
      </p:sp>
      <p:sp>
        <p:nvSpPr>
          <p:cNvPr id="49" name="Shape 4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Başlık ve Maddeler">
    <p:spTree>
      <p:nvGrpSpPr>
        <p:cNvPr id="1" name=""/>
        <p:cNvGrpSpPr/>
        <p:nvPr/>
      </p:nvGrpSpPr>
      <p:grpSpPr>
        <a:xfrm>
          <a:off x="0" y="0"/>
          <a:ext cx="0" cy="0"/>
          <a:chOff x="0" y="0"/>
          <a:chExt cx="0" cy="0"/>
        </a:xfrm>
      </p:grpSpPr>
      <p:sp>
        <p:nvSpPr>
          <p:cNvPr id="56" name="Shape 56"/>
          <p:cNvSpPr/>
          <p:nvPr>
            <p:ph type="title"/>
          </p:nvPr>
        </p:nvSpPr>
        <p:spPr>
          <a:prstGeom prst="rect">
            <a:avLst/>
          </a:prstGeom>
        </p:spPr>
        <p:txBody>
          <a:bodyPr/>
          <a:lstStyle>
            <a:lvl1pPr algn="ctr"/>
          </a:lstStyle>
          <a:p>
            <a:pPr/>
            <a:r>
              <a:t>Başlık Metni</a:t>
            </a:r>
          </a:p>
        </p:txBody>
      </p:sp>
      <p:sp>
        <p:nvSpPr>
          <p:cNvPr id="57" name="Shape 57"/>
          <p:cNvSpPr/>
          <p:nvPr>
            <p:ph type="body" idx="1"/>
          </p:nvPr>
        </p:nvSpPr>
        <p:spPr>
          <a:xfrm>
            <a:off x="1270000" y="2819400"/>
            <a:ext cx="10464800" cy="5842000"/>
          </a:xfrm>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a:r>
              <a:t>Gövde Düzeyi Bir</a:t>
            </a:r>
          </a:p>
          <a:p>
            <a:pPr lvl="1"/>
            <a:r>
              <a:t>Gövde Düzeyi İki</a:t>
            </a:r>
          </a:p>
          <a:p>
            <a:pPr lvl="2"/>
            <a:r>
              <a:t>Gövde Düzeyi Üç</a:t>
            </a:r>
          </a:p>
          <a:p>
            <a:pPr lvl="3"/>
            <a:r>
              <a:t>Gövde Düzeyi Dört</a:t>
            </a:r>
          </a:p>
          <a:p>
            <a:pPr lvl="4"/>
            <a:r>
              <a:t>Gövde Düzeyi Beş</a:t>
            </a:r>
          </a:p>
        </p:txBody>
      </p:sp>
      <p:sp>
        <p:nvSpPr>
          <p:cNvPr id="58" name="Shape 5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Başlık, Maddeler ve Fotoğraf">
    <p:spTree>
      <p:nvGrpSpPr>
        <p:cNvPr id="1" name=""/>
        <p:cNvGrpSpPr/>
        <p:nvPr/>
      </p:nvGrpSpPr>
      <p:grpSpPr>
        <a:xfrm>
          <a:off x="0" y="0"/>
          <a:ext cx="0" cy="0"/>
          <a:chOff x="0" y="0"/>
          <a:chExt cx="0" cy="0"/>
        </a:xfrm>
      </p:grpSpPr>
      <p:sp>
        <p:nvSpPr>
          <p:cNvPr id="65" name="Shape 65"/>
          <p:cNvSpPr/>
          <p:nvPr>
            <p:ph type="pic" sz="half" idx="13"/>
          </p:nvPr>
        </p:nvSpPr>
        <p:spPr>
          <a:xfrm>
            <a:off x="6731000" y="2857500"/>
            <a:ext cx="5003800" cy="5588000"/>
          </a:xfrm>
          <a:prstGeom prst="rect">
            <a:avLst/>
          </a:prstGeom>
          <a:ln w="9525">
            <a:round/>
          </a:ln>
        </p:spPr>
        <p:txBody>
          <a:bodyPr lIns="91439" tIns="45719" rIns="91439" bIns="45719" anchor="t">
            <a:noAutofit/>
          </a:bodyPr>
          <a:lstStyle/>
          <a:p>
            <a:pPr/>
          </a:p>
        </p:txBody>
      </p:sp>
      <p:sp>
        <p:nvSpPr>
          <p:cNvPr id="66" name="Shape 66"/>
          <p:cNvSpPr/>
          <p:nvPr>
            <p:ph type="title"/>
          </p:nvPr>
        </p:nvSpPr>
        <p:spPr>
          <a:prstGeom prst="rect">
            <a:avLst/>
          </a:prstGeom>
        </p:spPr>
        <p:txBody>
          <a:bodyPr/>
          <a:lstStyle>
            <a:lvl1pPr algn="ctr"/>
          </a:lstStyle>
          <a:p>
            <a:pPr/>
            <a:r>
              <a:t>Başlık Metni</a:t>
            </a:r>
          </a:p>
        </p:txBody>
      </p:sp>
      <p:sp>
        <p:nvSpPr>
          <p:cNvPr id="67" name="Shape 67"/>
          <p:cNvSpPr/>
          <p:nvPr>
            <p:ph type="body" sz="half" idx="1"/>
          </p:nvPr>
        </p:nvSpPr>
        <p:spPr>
          <a:xfrm>
            <a:off x="1270000" y="2819400"/>
            <a:ext cx="5016500" cy="5651500"/>
          </a:xfrm>
          <a:prstGeom prst="rect">
            <a:avLst/>
          </a:prstGeom>
        </p:spPr>
        <p:txBody>
          <a:bodyPr/>
          <a:lstStyle>
            <a:lvl1pPr marL="368300" indent="-368300">
              <a:spcBef>
                <a:spcPts val="2800"/>
              </a:spcBef>
              <a:buBlip>
                <a:blip r:embed="rId2"/>
              </a:buBlip>
              <a:defRPr sz="3000"/>
            </a:lvl1pPr>
            <a:lvl2pPr marL="736600" indent="-368300">
              <a:spcBef>
                <a:spcPts val="2800"/>
              </a:spcBef>
              <a:buBlip>
                <a:blip r:embed="rId2"/>
              </a:buBlip>
              <a:defRPr sz="3000"/>
            </a:lvl2pPr>
            <a:lvl3pPr marL="1104900" indent="-368300">
              <a:spcBef>
                <a:spcPts val="2800"/>
              </a:spcBef>
              <a:buBlip>
                <a:blip r:embed="rId2"/>
              </a:buBlip>
              <a:defRPr sz="3000"/>
            </a:lvl3pPr>
            <a:lvl4pPr marL="1473200" indent="-368300">
              <a:spcBef>
                <a:spcPts val="2800"/>
              </a:spcBef>
              <a:buBlip>
                <a:blip r:embed="rId2"/>
              </a:buBlip>
              <a:defRPr sz="3000"/>
            </a:lvl4pPr>
            <a:lvl5pPr marL="1841500" indent="-368300">
              <a:spcBef>
                <a:spcPts val="2800"/>
              </a:spcBef>
              <a:buBlip>
                <a:blip r:embed="rId2"/>
              </a:buBlip>
              <a:defRPr sz="3000"/>
            </a:lvl5pPr>
          </a:lstStyle>
          <a:p>
            <a:pPr/>
            <a:r>
              <a:t>Gövde Düzeyi Bir</a:t>
            </a:r>
          </a:p>
          <a:p>
            <a:pPr lvl="1"/>
            <a:r>
              <a:t>Gövde Düzeyi İki</a:t>
            </a:r>
          </a:p>
          <a:p>
            <a:pPr lvl="2"/>
            <a:r>
              <a:t>Gövde Düzeyi Üç</a:t>
            </a:r>
          </a:p>
          <a:p>
            <a:pPr lvl="3"/>
            <a:r>
              <a:t>Gövde Düzeyi Dört</a:t>
            </a:r>
          </a:p>
          <a:p>
            <a:pPr lvl="4"/>
            <a:r>
              <a:t>Gövde Düzeyi Beş</a:t>
            </a:r>
          </a:p>
        </p:txBody>
      </p:sp>
      <p:sp>
        <p:nvSpPr>
          <p:cNvPr id="68" name="Shape 6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Maddeler">
    <p:spTree>
      <p:nvGrpSpPr>
        <p:cNvPr id="1" name=""/>
        <p:cNvGrpSpPr/>
        <p:nvPr/>
      </p:nvGrpSpPr>
      <p:grpSpPr>
        <a:xfrm>
          <a:off x="0" y="0"/>
          <a:ext cx="0" cy="0"/>
          <a:chOff x="0" y="0"/>
          <a:chExt cx="0" cy="0"/>
        </a:xfrm>
      </p:grpSpPr>
      <p:sp>
        <p:nvSpPr>
          <p:cNvPr id="75" name="Shape 75"/>
          <p:cNvSpPr/>
          <p:nvPr>
            <p:ph type="body" idx="1"/>
          </p:nvPr>
        </p:nvSpPr>
        <p:spPr>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a:r>
              <a:t>Gövde Düzeyi Bir</a:t>
            </a:r>
          </a:p>
          <a:p>
            <a:pPr lvl="1"/>
            <a:r>
              <a:t>Gövde Düzeyi İki</a:t>
            </a:r>
          </a:p>
          <a:p>
            <a:pPr lvl="2"/>
            <a:r>
              <a:t>Gövde Düzeyi Üç</a:t>
            </a:r>
          </a:p>
          <a:p>
            <a:pPr lvl="3"/>
            <a:r>
              <a:t>Gövde Düzeyi Dört</a:t>
            </a:r>
          </a:p>
          <a:p>
            <a:pPr lvl="4"/>
            <a:r>
              <a:t>Gövde Düzeyi Beş</a:t>
            </a:r>
          </a:p>
        </p:txBody>
      </p:sp>
      <p:sp>
        <p:nvSpPr>
          <p:cNvPr id="76" name="Shape 7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Fotoğraf - 3 Yukarı">
    <p:spTree>
      <p:nvGrpSpPr>
        <p:cNvPr id="1" name=""/>
        <p:cNvGrpSpPr/>
        <p:nvPr/>
      </p:nvGrpSpPr>
      <p:grpSpPr>
        <a:xfrm>
          <a:off x="0" y="0"/>
          <a:ext cx="0" cy="0"/>
          <a:chOff x="0" y="0"/>
          <a:chExt cx="0" cy="0"/>
        </a:xfrm>
      </p:grpSpPr>
      <p:sp>
        <p:nvSpPr>
          <p:cNvPr id="83" name="Shape 83"/>
          <p:cNvSpPr/>
          <p:nvPr>
            <p:ph type="pic" sz="quarter" idx="13"/>
          </p:nvPr>
        </p:nvSpPr>
        <p:spPr>
          <a:xfrm>
            <a:off x="7396540" y="812918"/>
            <a:ext cx="4660901" cy="2984501"/>
          </a:xfrm>
          <a:prstGeom prst="rect">
            <a:avLst/>
          </a:prstGeom>
          <a:ln w="9525">
            <a:round/>
          </a:ln>
        </p:spPr>
        <p:txBody>
          <a:bodyPr lIns="91439" tIns="45719" rIns="91439" bIns="45719" anchor="t">
            <a:noAutofit/>
          </a:bodyPr>
          <a:lstStyle/>
          <a:p>
            <a:pPr/>
          </a:p>
        </p:txBody>
      </p:sp>
      <p:sp>
        <p:nvSpPr>
          <p:cNvPr id="84" name="Shape 84"/>
          <p:cNvSpPr/>
          <p:nvPr>
            <p:ph type="pic" sz="quarter" idx="14"/>
          </p:nvPr>
        </p:nvSpPr>
        <p:spPr>
          <a:xfrm>
            <a:off x="7396540" y="4038718"/>
            <a:ext cx="4660901" cy="4864101"/>
          </a:xfrm>
          <a:prstGeom prst="rect">
            <a:avLst/>
          </a:prstGeom>
          <a:ln w="9525">
            <a:round/>
          </a:ln>
        </p:spPr>
        <p:txBody>
          <a:bodyPr lIns="91439" tIns="45719" rIns="91439" bIns="45719" anchor="t">
            <a:noAutofit/>
          </a:bodyPr>
          <a:lstStyle/>
          <a:p>
            <a:pPr/>
          </a:p>
        </p:txBody>
      </p:sp>
      <p:sp>
        <p:nvSpPr>
          <p:cNvPr id="85" name="Shape 85"/>
          <p:cNvSpPr/>
          <p:nvPr>
            <p:ph type="pic" sz="half" idx="15"/>
          </p:nvPr>
        </p:nvSpPr>
        <p:spPr>
          <a:xfrm>
            <a:off x="952500" y="825500"/>
            <a:ext cx="6197600" cy="8089900"/>
          </a:xfrm>
          <a:prstGeom prst="rect">
            <a:avLst/>
          </a:prstGeom>
          <a:ln w="9525">
            <a:round/>
          </a:ln>
        </p:spPr>
        <p:txBody>
          <a:bodyPr lIns="91439" tIns="45719" rIns="91439" bIns="45719" anchor="t">
            <a:noAutofit/>
          </a:bodyPr>
          <a:lstStyle/>
          <a:p>
            <a:pPr/>
          </a:p>
        </p:txBody>
      </p:sp>
      <p:sp>
        <p:nvSpPr>
          <p:cNvPr id="86" name="Shape 8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hape 2"/>
          <p:cNvSpPr/>
          <p:nvPr>
            <p:ph type="body" idx="1"/>
          </p:nvPr>
        </p:nvSpPr>
        <p:spPr>
          <a:xfrm>
            <a:off x="1270000" y="1168400"/>
            <a:ext cx="10464800" cy="74168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lvl1pPr>
              <a:buBlip>
                <a:blip r:embed="rId3"/>
              </a:buBlip>
            </a:lvl1pPr>
            <a:lvl2pPr>
              <a:buBlip>
                <a:blip r:embed="rId3"/>
              </a:buBlip>
            </a:lvl2pPr>
            <a:lvl3pPr>
              <a:buBlip>
                <a:blip r:embed="rId3"/>
              </a:buBlip>
            </a:lvl3pPr>
            <a:lvl4pPr>
              <a:buBlip>
                <a:blip r:embed="rId3"/>
              </a:buBlip>
            </a:lvl4pPr>
            <a:lvl5pPr>
              <a:buBlip>
                <a:blip r:embed="rId3"/>
              </a:buBlip>
            </a:lvl5pPr>
          </a:lstStyle>
          <a:p>
            <a:pPr/>
            <a:r>
              <a:t>Gövde Düzeyi Bir</a:t>
            </a:r>
          </a:p>
          <a:p>
            <a:pPr lvl="1"/>
            <a:r>
              <a:t>Gövde Düzeyi İki</a:t>
            </a:r>
          </a:p>
          <a:p>
            <a:pPr lvl="2"/>
            <a:r>
              <a:t>Gövde Düzeyi Üç</a:t>
            </a:r>
          </a:p>
          <a:p>
            <a:pPr lvl="3"/>
            <a:r>
              <a:t>Gövde Düzeyi Dört</a:t>
            </a:r>
          </a:p>
          <a:p>
            <a:pPr lvl="4"/>
            <a:r>
              <a:t>Gövde Düzeyi Beş</a:t>
            </a:r>
          </a:p>
        </p:txBody>
      </p:sp>
      <p:sp>
        <p:nvSpPr>
          <p:cNvPr id="3" name="Shape 3"/>
          <p:cNvSpPr/>
          <p:nvPr>
            <p:ph type="title"/>
          </p:nvPr>
        </p:nvSpPr>
        <p:spPr>
          <a:xfrm>
            <a:off x="1270000" y="635000"/>
            <a:ext cx="10464800" cy="21082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Başlık Metni</a:t>
            </a:r>
          </a:p>
        </p:txBody>
      </p:sp>
      <p:sp>
        <p:nvSpPr>
          <p:cNvPr id="4" name="Shape 4"/>
          <p:cNvSpPr/>
          <p:nvPr>
            <p:ph type="sldNum" sz="quarter" idx="2"/>
          </p:nvPr>
        </p:nvSpPr>
        <p:spPr>
          <a:xfrm>
            <a:off x="6338018" y="9296400"/>
            <a:ext cx="322042" cy="466472"/>
          </a:xfrm>
          <a:prstGeom prst="rect">
            <a:avLst/>
          </a:prstGeom>
          <a:ln w="12700">
            <a:miter lim="400000"/>
          </a:ln>
        </p:spPr>
        <p:txBody>
          <a:bodyPr wrap="none" lIns="50800" tIns="50800" rIns="50800" bIns="50800">
            <a:spAutoFit/>
          </a:bodyPr>
          <a:lstStyle>
            <a:lvl1pPr>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transition xmlns:p14="http://schemas.microsoft.com/office/powerpoint/2010/main" spd="med" advClick="1"/>
  <p:txStyles>
    <p:titleStyle>
      <a:lvl1pPr marL="0" marR="0" indent="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1pPr>
      <a:lvl2pPr marL="0" marR="0" indent="2286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2pPr>
      <a:lvl3pPr marL="0" marR="0" indent="4572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3pPr>
      <a:lvl4pPr marL="0" marR="0" indent="6858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4pPr>
      <a:lvl5pPr marL="0" marR="0" indent="9144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5pPr>
      <a:lvl6pPr marL="0" marR="0" indent="11430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6pPr>
      <a:lvl7pPr marL="0" marR="0" indent="13716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7pPr>
      <a:lvl8pPr marL="0" marR="0" indent="16002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8pPr>
      <a:lvl9pPr marL="0" marR="0" indent="18288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9pPr>
    </p:titleStyle>
    <p:bodyStyle>
      <a:lvl1pPr marL="4699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1pPr>
      <a:lvl2pPr marL="9398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2pPr>
      <a:lvl3pPr marL="14097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3pPr>
      <a:lvl4pPr marL="18796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4pPr>
      <a:lvl5pPr marL="23495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5pPr>
      <a:lvl6pPr marL="28194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6pPr>
      <a:lvl7pPr marL="32893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7pPr>
      <a:lvl8pPr marL="37592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8pPr>
      <a:lvl9pPr marL="42291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1pPr>
      <a:lvl2pPr marL="0" marR="0" indent="2286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2pPr>
      <a:lvl3pPr marL="0" marR="0" indent="4572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3pPr>
      <a:lvl4pPr marL="0" marR="0" indent="6858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4pPr>
      <a:lvl5pPr marL="0" marR="0" indent="9144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9" name="Shape 119"/>
          <p:cNvSpPr/>
          <p:nvPr>
            <p:ph type="ctrTitle"/>
          </p:nvPr>
        </p:nvSpPr>
        <p:spPr>
          <a:prstGeom prst="rect">
            <a:avLst/>
          </a:prstGeom>
        </p:spPr>
        <p:txBody>
          <a:bodyPr/>
          <a:lstStyle/>
          <a:p>
            <a:pPr/>
            <a:r>
              <a:t>Kamu Yararı ve Araştırmacı Gazetecilik</a:t>
            </a:r>
          </a:p>
        </p:txBody>
      </p:sp>
      <p:sp>
        <p:nvSpPr>
          <p:cNvPr id="120" name="Shape 120"/>
          <p:cNvSpPr/>
          <p:nvPr>
            <p:ph type="subTitle" sz="quarter" idx="1"/>
          </p:nvPr>
        </p:nvSpPr>
        <p:spPr>
          <a:prstGeom prst="rect">
            <a:avLst/>
          </a:prstGeom>
        </p:spPr>
        <p:txBody>
          <a:bodyPr/>
          <a:lstStyle/>
          <a:p>
            <a:pPr/>
            <a:r>
              <a:t>Öğr. Gör. Gül Keçelioğlu</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6" name="Shape 146"/>
          <p:cNvSpPr/>
          <p:nvPr>
            <p:ph type="title"/>
          </p:nvPr>
        </p:nvSpPr>
        <p:spPr>
          <a:prstGeom prst="rect">
            <a:avLst/>
          </a:prstGeom>
        </p:spPr>
        <p:txBody>
          <a:bodyPr/>
          <a:lstStyle/>
          <a:p>
            <a:pPr/>
            <a:r>
              <a:t>Kamu Yararı</a:t>
            </a:r>
          </a:p>
        </p:txBody>
      </p:sp>
      <p:sp>
        <p:nvSpPr>
          <p:cNvPr id="147" name="Shape 147"/>
          <p:cNvSpPr/>
          <p:nvPr>
            <p:ph type="body" idx="1"/>
          </p:nvPr>
        </p:nvSpPr>
        <p:spPr>
          <a:prstGeom prst="rect">
            <a:avLst/>
          </a:prstGeom>
        </p:spPr>
        <p:txBody>
          <a:bodyPr/>
          <a:lstStyle/>
          <a:p>
            <a:pPr marL="300736" indent="-300736" defTabSz="373887">
              <a:spcBef>
                <a:spcPts val="1900"/>
              </a:spcBef>
              <a:buBlip>
                <a:blip r:embed="rId2"/>
              </a:buBlip>
              <a:defRPr sz="2432"/>
            </a:pPr>
            <a:r>
              <a:t>Türk Anayasa Mahkemesi kamu yararını, “kişinin ve toplumun huzur ve refahını sağlamak” olarak tanımlamıştır. </a:t>
            </a:r>
          </a:p>
          <a:p>
            <a:pPr marL="300736" indent="-300736" defTabSz="373887">
              <a:spcBef>
                <a:spcPts val="1900"/>
              </a:spcBef>
              <a:buBlip>
                <a:blip r:embed="rId2"/>
              </a:buBlip>
              <a:defRPr sz="2432"/>
            </a:pPr>
            <a:r>
              <a:t>Kamu yararı topluluk, toplum ve devlet lehine bireysel veya topluluk yararından vazgeçmeyi gerektiren bir kavram olarak değerlendirilebilir.</a:t>
            </a:r>
          </a:p>
          <a:p>
            <a:pPr marL="300736" indent="-300736" defTabSz="373887">
              <a:spcBef>
                <a:spcPts val="1900"/>
              </a:spcBef>
              <a:buBlip>
                <a:blip r:embed="rId2"/>
              </a:buBlip>
              <a:defRPr sz="2432"/>
            </a:pPr>
            <a:r>
              <a:t>Topluluk, toplum ve devlet yararlarının çatışması durumunda da büyük olanın menfaatini koruma amaçlı olarak mahkeme kararlarında yargısal tercihte bulunma durumunu ifade eder.</a:t>
            </a:r>
          </a:p>
          <a:p>
            <a:pPr marL="300736" indent="-300736" defTabSz="373887">
              <a:spcBef>
                <a:spcPts val="1900"/>
              </a:spcBef>
              <a:buBlip>
                <a:blip r:embed="rId2"/>
              </a:buBlip>
              <a:defRPr sz="2432"/>
            </a:pPr>
            <a:r>
              <a:t>Kamu yararı kavramı anayasal yargıda ve akademik ortamda kamu menfaati olarak da kullanılır. Kamu menfaati genel iyi için kişisel haklardan vazgeçmeyi de içeren bir kavramdır.</a:t>
            </a:r>
          </a:p>
        </p:txBody>
      </p:sp>
    </p:spTree>
  </p:cSld>
  <p:clrMapOvr>
    <a:masterClrMapping/>
  </p:clrMapOvr>
  <p:transition xmlns:p14="http://schemas.microsoft.com/office/powerpoint/2010/main" spd="med" advClick="1" p14:dur="1000"/>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9" name="Shape 149"/>
          <p:cNvSpPr/>
          <p:nvPr>
            <p:ph type="title"/>
          </p:nvPr>
        </p:nvSpPr>
        <p:spPr>
          <a:prstGeom prst="rect">
            <a:avLst/>
          </a:prstGeom>
        </p:spPr>
        <p:txBody>
          <a:bodyPr/>
          <a:lstStyle>
            <a:lvl1pPr defTabSz="455675">
              <a:defRPr sz="5615"/>
            </a:lvl1pPr>
          </a:lstStyle>
          <a:p>
            <a:pPr/>
            <a:r>
              <a:t>Kamu Yararı ve Araştırmacı Gazetecilik</a:t>
            </a:r>
          </a:p>
        </p:txBody>
      </p:sp>
      <p:sp>
        <p:nvSpPr>
          <p:cNvPr id="150" name="Shape 150"/>
          <p:cNvSpPr/>
          <p:nvPr>
            <p:ph type="body" idx="1"/>
          </p:nvPr>
        </p:nvSpPr>
        <p:spPr>
          <a:prstGeom prst="rect">
            <a:avLst/>
          </a:prstGeom>
        </p:spPr>
        <p:txBody>
          <a:bodyPr/>
          <a:lstStyle/>
          <a:p>
            <a:pPr marL="427609" indent="-427609" defTabSz="531622">
              <a:spcBef>
                <a:spcPts val="2700"/>
              </a:spcBef>
              <a:buBlip>
                <a:blip r:embed="rId2"/>
              </a:buBlip>
              <a:defRPr sz="3458"/>
            </a:pPr>
            <a:r>
              <a:t>Yargıçlar gerektiğinde kamu yararının korunması adına kişisel hakların ihlal edilmesini gözardı edebilir.</a:t>
            </a:r>
          </a:p>
          <a:p>
            <a:pPr marL="427609" indent="-427609" defTabSz="531622">
              <a:spcBef>
                <a:spcPts val="2700"/>
              </a:spcBef>
              <a:buBlip>
                <a:blip r:embed="rId2"/>
              </a:buBlip>
              <a:defRPr sz="3458"/>
            </a:pPr>
            <a:r>
              <a:t>Kimi zaman araştırmacı gazeteciler yüksek kamu yararı olduğunu düşündükleri durumlarda suç teşkil eden kimi bilgi ve belge toplama yöntemlerini kullanabilirler.</a:t>
            </a:r>
          </a:p>
          <a:p>
            <a:pPr marL="427609" indent="-427609" defTabSz="531622">
              <a:spcBef>
                <a:spcPts val="2700"/>
              </a:spcBef>
              <a:buBlip>
                <a:blip r:embed="rId2"/>
              </a:buBlip>
              <a:defRPr sz="3458"/>
            </a:pPr>
            <a:r>
              <a:t>Ancak bu yöntemleri kullanan gazetecilerin mahkum edilmeyeceklerinin garantisi yoktur.</a:t>
            </a:r>
          </a:p>
        </p:txBody>
      </p:sp>
    </p:spTree>
  </p:cSld>
  <p:clrMapOvr>
    <a:masterClrMapping/>
  </p:clrMapOvr>
  <p:transition xmlns:p14="http://schemas.microsoft.com/office/powerpoint/2010/main" spd="med" advClick="1" p14:dur="1000"/>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2" name="Shape 122"/>
          <p:cNvSpPr/>
          <p:nvPr>
            <p:ph type="title"/>
          </p:nvPr>
        </p:nvSpPr>
        <p:spPr>
          <a:prstGeom prst="rect">
            <a:avLst/>
          </a:prstGeom>
        </p:spPr>
        <p:txBody>
          <a:bodyPr/>
          <a:lstStyle>
            <a:lvl1pPr defTabSz="391414">
              <a:defRPr sz="4824"/>
            </a:lvl1pPr>
          </a:lstStyle>
          <a:p>
            <a:pPr/>
            <a:r>
              <a:t>Araştırmacı Gazetecilik, Güç Çıkar Odakları, Gizlenen Bilgiler ve Kamu Yararı </a:t>
            </a:r>
          </a:p>
        </p:txBody>
      </p:sp>
      <p:sp>
        <p:nvSpPr>
          <p:cNvPr id="123" name="Shape 123"/>
          <p:cNvSpPr/>
          <p:nvPr>
            <p:ph type="body" idx="1"/>
          </p:nvPr>
        </p:nvSpPr>
        <p:spPr>
          <a:prstGeom prst="rect">
            <a:avLst/>
          </a:prstGeom>
        </p:spPr>
        <p:txBody>
          <a:bodyPr/>
          <a:lstStyle>
            <a:lvl1pPr>
              <a:buBlip>
                <a:blip r:embed="rId2"/>
              </a:buBlip>
            </a:lvl1pPr>
          </a:lstStyle>
          <a:p>
            <a:pPr/>
            <a:r>
              <a:t>“Araştırmacı Gazetecilik” kavramı yerine “Soruşturmacı Habercilik” kavramını öneren Haluk Şahin (2012: 25) soruşturmacı haberciliği “bir takım güç odaklarının bilinmesini istemedikleri ancak bilinmesinde kamu yararı bulunan olguları sistematik bir araştırmayla ve belgeleriyle ortaya sunmayı uğraş edinmiş habercilik dalı” olarak tanımlamaktadır. </a:t>
            </a:r>
          </a:p>
        </p:txBody>
      </p:sp>
    </p:spTree>
  </p:cSld>
  <p:clrMapOvr>
    <a:masterClrMapping/>
  </p:clrMapOvr>
  <p:transition xmlns:p14="http://schemas.microsoft.com/office/powerpoint/2010/main" spd="med" advClick="1" p14:dur="1000"/>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5" name="Shape 125"/>
          <p:cNvSpPr/>
          <p:nvPr>
            <p:ph type="title"/>
          </p:nvPr>
        </p:nvSpPr>
        <p:spPr>
          <a:prstGeom prst="rect">
            <a:avLst/>
          </a:prstGeom>
        </p:spPr>
        <p:txBody>
          <a:bodyPr/>
          <a:lstStyle>
            <a:lvl1pPr defTabSz="391414">
              <a:defRPr sz="4824"/>
            </a:lvl1pPr>
          </a:lstStyle>
          <a:p>
            <a:pPr/>
            <a:r>
              <a:t>Araştırmacı Gazetecilik, Güç Çıkar Odakları, Gizlenen Bilgiler ve Kamu Yararı </a:t>
            </a:r>
          </a:p>
        </p:txBody>
      </p:sp>
      <p:sp>
        <p:nvSpPr>
          <p:cNvPr id="126" name="Shape 126"/>
          <p:cNvSpPr/>
          <p:nvPr>
            <p:ph type="body" idx="1"/>
          </p:nvPr>
        </p:nvSpPr>
        <p:spPr>
          <a:prstGeom prst="rect">
            <a:avLst/>
          </a:prstGeom>
        </p:spPr>
        <p:txBody>
          <a:bodyPr/>
          <a:lstStyle>
            <a:lvl1pPr>
              <a:buBlip>
                <a:blip r:embed="rId2"/>
              </a:buBlip>
            </a:lvl1pPr>
          </a:lstStyle>
          <a:p>
            <a:pPr/>
            <a:r>
              <a:t>Seyfettin Turhan da (1997: 28), araştırmacı gazetecilikle kasıtlı olarak gizlenmiş, gizli kalması için yasal ya da pratik önlemler alınmış, gizli kalmasından kamunun siyasal, sosyal, ekonomik zararlar gördüğü bir takım gerçeklerin gün ışığına çıkarılması ve neden olunan zararların gidirilmesinin amaçlandığını söylemektedir. </a:t>
            </a:r>
          </a:p>
        </p:txBody>
      </p:sp>
    </p:spTree>
  </p:cSld>
  <p:clrMapOvr>
    <a:masterClrMapping/>
  </p:clrMapOvr>
  <p:transition xmlns:p14="http://schemas.microsoft.com/office/powerpoint/2010/main" spd="med" advClick="1" p14:dur="1000"/>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8" name="Shape 128"/>
          <p:cNvSpPr/>
          <p:nvPr>
            <p:ph type="title"/>
          </p:nvPr>
        </p:nvSpPr>
        <p:spPr>
          <a:prstGeom prst="rect">
            <a:avLst/>
          </a:prstGeom>
        </p:spPr>
        <p:txBody>
          <a:bodyPr/>
          <a:lstStyle>
            <a:lvl1pPr defTabSz="391414">
              <a:defRPr sz="4824"/>
            </a:lvl1pPr>
          </a:lstStyle>
          <a:p>
            <a:pPr/>
            <a:r>
              <a:t>Araştırmacı Gazetecilik, Güç Çıkar Odakları, Gizlenen Bilgiler ve Kamu Yararı </a:t>
            </a:r>
          </a:p>
        </p:txBody>
      </p:sp>
      <p:sp>
        <p:nvSpPr>
          <p:cNvPr id="129" name="Shape 129"/>
          <p:cNvSpPr/>
          <p:nvPr>
            <p:ph type="body" idx="1"/>
          </p:nvPr>
        </p:nvSpPr>
        <p:spPr>
          <a:prstGeom prst="rect">
            <a:avLst/>
          </a:prstGeom>
        </p:spPr>
        <p:txBody>
          <a:bodyPr/>
          <a:lstStyle>
            <a:lvl1pPr>
              <a:buBlip>
                <a:blip r:embed="rId2"/>
              </a:buBlip>
            </a:lvl1pPr>
          </a:lstStyle>
          <a:p>
            <a:pPr/>
            <a:r>
              <a:t>Araştırmacı gazetecilik ya da soruşturmacı habercilikte, daha önce de üzerinde durduğumuz gibi, bu türü diğer haber türlerinden ayırmak için kullanılan en önemli kriterlerden bir tanesi “güç odakları tarafından gizlenen bilgileri açığa çıkarmak” diğeri ise “kamu yararı”dır.</a:t>
            </a:r>
          </a:p>
        </p:txBody>
      </p:sp>
    </p:spTree>
  </p:cSld>
  <p:clrMapOvr>
    <a:masterClrMapping/>
  </p:clrMapOvr>
  <p:transition xmlns:p14="http://schemas.microsoft.com/office/powerpoint/2010/main" spd="med" advClick="1" p14:dur="1000"/>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1" name="Shape 131"/>
          <p:cNvSpPr/>
          <p:nvPr>
            <p:ph type="title"/>
          </p:nvPr>
        </p:nvSpPr>
        <p:spPr>
          <a:prstGeom prst="rect">
            <a:avLst/>
          </a:prstGeom>
        </p:spPr>
        <p:txBody>
          <a:bodyPr/>
          <a:lstStyle>
            <a:lvl1pPr defTabSz="391414">
              <a:defRPr sz="4824"/>
            </a:lvl1pPr>
          </a:lstStyle>
          <a:p>
            <a:pPr/>
            <a:r>
              <a:t>Bilgi-Belge toplamada etik olmayan kimi yöntemler ve kamu yararı</a:t>
            </a:r>
          </a:p>
        </p:txBody>
      </p:sp>
      <p:sp>
        <p:nvSpPr>
          <p:cNvPr id="132" name="Shape 132"/>
          <p:cNvSpPr/>
          <p:nvPr>
            <p:ph type="body" idx="1"/>
          </p:nvPr>
        </p:nvSpPr>
        <p:spPr>
          <a:prstGeom prst="rect">
            <a:avLst/>
          </a:prstGeom>
        </p:spPr>
        <p:txBody>
          <a:bodyPr/>
          <a:lstStyle>
            <a:lvl1pPr>
              <a:buBlip>
                <a:blip r:embed="rId2"/>
              </a:buBlip>
            </a:lvl1pPr>
          </a:lstStyle>
          <a:p>
            <a:pPr/>
            <a:r>
              <a:t>Araştırmacı gazeteciler güç odakları tarafından gizlenen ve kamu yararını zedelediği düşünülen kimi durumlarda kimlik gizlemek ya da başkasının kimliğine bürünmek, gizli kayıt yapmak, gizli kaynak (muhbir) kullanmak, çalıntı/sızıntı bilgileri kullanmak gibi etik açıdan uygun olmayan, tartışmalı bazı yöntemler kullanabilirler. </a:t>
            </a:r>
          </a:p>
        </p:txBody>
      </p:sp>
    </p:spTree>
  </p:cSld>
  <p:clrMapOvr>
    <a:masterClrMapping/>
  </p:clrMapOvr>
  <p:transition xmlns:p14="http://schemas.microsoft.com/office/powerpoint/2010/main" spd="med" advClick="1" p14:dur="1000"/>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4" name="Shape 134"/>
          <p:cNvSpPr/>
          <p:nvPr>
            <p:ph type="title"/>
          </p:nvPr>
        </p:nvSpPr>
        <p:spPr>
          <a:prstGeom prst="rect">
            <a:avLst/>
          </a:prstGeom>
        </p:spPr>
        <p:txBody>
          <a:bodyPr/>
          <a:lstStyle/>
          <a:p>
            <a:pPr/>
            <a:r>
              <a:t>ABC Örneği</a:t>
            </a:r>
          </a:p>
        </p:txBody>
      </p:sp>
      <p:sp>
        <p:nvSpPr>
          <p:cNvPr id="135" name="Shape 135"/>
          <p:cNvSpPr/>
          <p:nvPr>
            <p:ph type="body" idx="1"/>
          </p:nvPr>
        </p:nvSpPr>
        <p:spPr>
          <a:prstGeom prst="rect">
            <a:avLst/>
          </a:prstGeom>
        </p:spPr>
        <p:txBody>
          <a:bodyPr/>
          <a:lstStyle/>
          <a:p>
            <a:pPr marL="319531" indent="-319531" defTabSz="397256">
              <a:spcBef>
                <a:spcPts val="2000"/>
              </a:spcBef>
              <a:buBlip>
                <a:blip r:embed="rId2"/>
              </a:buBlip>
              <a:defRPr sz="2584"/>
            </a:pPr>
            <a:r>
              <a:t>Amerika’da 1992 yılında ABC televizyonuna Food Lion isimli bir yiyecek şirketinin tüketicileri istismarı ile ilgili bir bilgi gelir. Şirkette et paketleri üzerindeki tarih etiketleri değiştirilerek son kullanma tarihi geçmiş ürünlerin tekrar reyonlara bırakıldığı iddiasını araştırmak üzere ABC iki muhabirini görevlendirir. Muhabirler şirkete iş başvurusu yaparak et paketleme servisinde işe başlarlar. Buradaki istismarı belgelerler.</a:t>
            </a:r>
          </a:p>
          <a:p>
            <a:pPr marL="319531" indent="-319531" defTabSz="397256">
              <a:spcBef>
                <a:spcPts val="2000"/>
              </a:spcBef>
              <a:buBlip>
                <a:blip r:embed="rId2"/>
              </a:buBlip>
              <a:defRPr sz="2584"/>
            </a:pPr>
            <a:r>
              <a:t>Şirket ABC’ye sahtecilik, izinsiz girme ve güveni kötüye kullanma suçlarından dava açar. Mahkeme ABC’nin şirkete 5.5 milyon dolar ödemesine karar verir.</a:t>
            </a:r>
          </a:p>
          <a:p>
            <a:pPr marL="319531" indent="-319531" defTabSz="397256">
              <a:spcBef>
                <a:spcPts val="2000"/>
              </a:spcBef>
              <a:buBlip>
                <a:blip r:embed="rId2"/>
              </a:buBlip>
              <a:defRPr sz="2584"/>
            </a:pPr>
            <a:r>
              <a:t>Ancak temyiz mahkemesi yüksek kamu yararı nedeniyle sahtecilik suçlamasını geri çevirir ve diğer suçlardan yayın kuruluşunun iki dolar ödemesine karar verir. </a:t>
            </a:r>
          </a:p>
        </p:txBody>
      </p:sp>
    </p:spTree>
  </p:cSld>
  <p:clrMapOvr>
    <a:masterClrMapping/>
  </p:clrMapOvr>
  <p:transition xmlns:p14="http://schemas.microsoft.com/office/powerpoint/2010/main" spd="med" advClick="1" p14:dur="1000"/>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7" name="Shape 137"/>
          <p:cNvSpPr/>
          <p:nvPr>
            <p:ph type="title"/>
          </p:nvPr>
        </p:nvSpPr>
        <p:spPr>
          <a:prstGeom prst="rect">
            <a:avLst/>
          </a:prstGeom>
        </p:spPr>
        <p:txBody>
          <a:bodyPr/>
          <a:lstStyle/>
          <a:p>
            <a:pPr/>
            <a:r>
              <a:t>Özel Hayatın Gizliliğini İhlal</a:t>
            </a:r>
          </a:p>
        </p:txBody>
      </p:sp>
      <p:sp>
        <p:nvSpPr>
          <p:cNvPr id="138" name="Shape 138"/>
          <p:cNvSpPr/>
          <p:nvPr>
            <p:ph type="body" idx="1"/>
          </p:nvPr>
        </p:nvSpPr>
        <p:spPr>
          <a:prstGeom prst="rect">
            <a:avLst/>
          </a:prstGeom>
        </p:spPr>
        <p:txBody>
          <a:bodyPr/>
          <a:lstStyle/>
          <a:p>
            <a:pPr marL="418211" indent="-418211" defTabSz="519937">
              <a:spcBef>
                <a:spcPts val="2600"/>
              </a:spcBef>
              <a:buBlip>
                <a:blip r:embed="rId2"/>
              </a:buBlip>
              <a:defRPr sz="3382"/>
            </a:pPr>
            <a:r>
              <a:t>Araştırmacı gazetecilerin bilgi ve belge toplarken başvurdukları etik olmayan yollardan gizli kayıt vb. gibi yöntemler etik ve yasal açıdan en fazla tartışma yaratan yöntemlerdir. </a:t>
            </a:r>
          </a:p>
          <a:p>
            <a:pPr marL="418211" indent="-418211" defTabSz="519937">
              <a:spcBef>
                <a:spcPts val="2600"/>
              </a:spcBef>
              <a:buBlip>
                <a:blip r:embed="rId2"/>
              </a:buBlip>
              <a:defRPr sz="3382"/>
            </a:pPr>
            <a:r>
              <a:t>Gazeteciler bu yönteme kullanılacak başka bir yöntem yoksa son çare olarak başvururlar. </a:t>
            </a:r>
          </a:p>
          <a:p>
            <a:pPr marL="418211" indent="-418211" defTabSz="519937">
              <a:spcBef>
                <a:spcPts val="2600"/>
              </a:spcBef>
              <a:buBlip>
                <a:blip r:embed="rId2"/>
              </a:buBlip>
              <a:defRPr sz="3382"/>
            </a:pPr>
            <a:r>
              <a:t>Bu yöntemi kullananlar özel hayatın gizliliğini ihlal suçu işlemektedirler.</a:t>
            </a:r>
          </a:p>
        </p:txBody>
      </p:sp>
    </p:spTree>
  </p:cSld>
  <p:clrMapOvr>
    <a:masterClrMapping/>
  </p:clrMapOvr>
  <p:transition xmlns:p14="http://schemas.microsoft.com/office/powerpoint/2010/main" spd="med" advClick="1" p14:dur="1000"/>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0" name="Shape 140"/>
          <p:cNvSpPr/>
          <p:nvPr>
            <p:ph type="title"/>
          </p:nvPr>
        </p:nvSpPr>
        <p:spPr>
          <a:prstGeom prst="rect">
            <a:avLst/>
          </a:prstGeom>
        </p:spPr>
        <p:txBody>
          <a:bodyPr/>
          <a:lstStyle/>
          <a:p>
            <a:pPr/>
            <a:r>
              <a:t>Özel Hayatın Gizliliğini İhlal</a:t>
            </a:r>
          </a:p>
        </p:txBody>
      </p:sp>
      <p:sp>
        <p:nvSpPr>
          <p:cNvPr id="141" name="Shape 141"/>
          <p:cNvSpPr/>
          <p:nvPr>
            <p:ph type="body" idx="1"/>
          </p:nvPr>
        </p:nvSpPr>
        <p:spPr>
          <a:prstGeom prst="rect">
            <a:avLst/>
          </a:prstGeom>
        </p:spPr>
        <p:txBody>
          <a:bodyPr/>
          <a:lstStyle/>
          <a:p>
            <a:pPr marL="319531" indent="-319531" defTabSz="397256">
              <a:spcBef>
                <a:spcPts val="2000"/>
              </a:spcBef>
              <a:buBlip>
                <a:blip r:embed="rId2"/>
              </a:buBlip>
              <a:defRPr sz="2584"/>
            </a:pPr>
            <a:r>
              <a:t>Güç odaklarının bilinmesini istemedikleri, gizledikleri kimi bilgilerin açığa çıkarılmasında kamu yararı olmayabilir. </a:t>
            </a:r>
          </a:p>
          <a:p>
            <a:pPr marL="319531" indent="-319531" defTabSz="397256">
              <a:spcBef>
                <a:spcPts val="2000"/>
              </a:spcBef>
              <a:buBlip>
                <a:blip r:embed="rId2"/>
              </a:buBlip>
              <a:defRPr sz="2584"/>
            </a:pPr>
            <a:r>
              <a:t>Ekonomik-politik seçkinlerin ya da başka güç ve çıkar çevrelerinin özel yaşamları çoğu zaman kamu açısından önemli değildir. Suç işlenmemiş, kamu kaynakları kötüye kullanılmamış, faaliyetlerinden dolayı sıradan yurttaşlar zarar görmemişse araştırmacı gazeteci güç odaklarının faaliyetlerini izleyemez. Özel yaşamını ihlal edemez.</a:t>
            </a:r>
          </a:p>
          <a:p>
            <a:pPr marL="319531" indent="-319531" defTabSz="397256">
              <a:spcBef>
                <a:spcPts val="2000"/>
              </a:spcBef>
              <a:buBlip>
                <a:blip r:embed="rId2"/>
              </a:buBlip>
              <a:defRPr sz="2584"/>
            </a:pPr>
            <a:r>
              <a:t>Özel yaşamın gizliliğini ihlal suçtur. Gazetecinin özel yaşamın gizliliğini ihlalinin tek istisnası açığa çıkarılmasında yüksek kamu yararı olan bilgi ya da belgeye başka şekilde ulaşamayacak olması olabilir.</a:t>
            </a:r>
          </a:p>
        </p:txBody>
      </p:sp>
    </p:spTree>
  </p:cSld>
  <p:clrMapOvr>
    <a:masterClrMapping/>
  </p:clrMapOvr>
  <p:transition xmlns:p14="http://schemas.microsoft.com/office/powerpoint/2010/main" spd="med" advClick="1" p14:dur="1000"/>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3" name="Shape 143"/>
          <p:cNvSpPr/>
          <p:nvPr>
            <p:ph type="title"/>
          </p:nvPr>
        </p:nvSpPr>
        <p:spPr>
          <a:prstGeom prst="rect">
            <a:avLst/>
          </a:prstGeom>
        </p:spPr>
        <p:txBody>
          <a:bodyPr/>
          <a:lstStyle/>
          <a:p>
            <a:pPr/>
            <a:r>
              <a:t>Kamu Yararı</a:t>
            </a:r>
          </a:p>
        </p:txBody>
      </p:sp>
      <p:sp>
        <p:nvSpPr>
          <p:cNvPr id="144" name="Shape 144"/>
          <p:cNvSpPr/>
          <p:nvPr>
            <p:ph type="body" idx="1"/>
          </p:nvPr>
        </p:nvSpPr>
        <p:spPr>
          <a:prstGeom prst="rect">
            <a:avLst/>
          </a:prstGeom>
        </p:spPr>
        <p:txBody>
          <a:bodyPr/>
          <a:lstStyle/>
          <a:p>
            <a:pPr marL="366521" indent="-366521" defTabSz="455675">
              <a:spcBef>
                <a:spcPts val="2300"/>
              </a:spcBef>
              <a:buBlip>
                <a:blip r:embed="rId2"/>
              </a:buBlip>
              <a:defRPr sz="2964"/>
            </a:pPr>
            <a:r>
              <a:t>Peki “kamu yararı” nedir?</a:t>
            </a:r>
          </a:p>
          <a:p>
            <a:pPr marL="366521" indent="-366521" defTabSz="455675">
              <a:spcBef>
                <a:spcPts val="2300"/>
              </a:spcBef>
              <a:buBlip>
                <a:blip r:embed="rId2"/>
              </a:buBlip>
              <a:defRPr sz="2964"/>
            </a:pPr>
            <a:r>
              <a:t>Çeşitli bağlamlarda farklı şekillerde ele alınabilen ve her ne kadar belirsiz/esnek bir kavram olsa da kamu yararı, genel yarar ile birey yararı arasındaki adil denge ile ilgilidir.</a:t>
            </a:r>
          </a:p>
          <a:p>
            <a:pPr marL="366521" indent="-366521" defTabSz="455675">
              <a:spcBef>
                <a:spcPts val="2300"/>
              </a:spcBef>
              <a:buBlip>
                <a:blip r:embed="rId2"/>
              </a:buBlip>
              <a:defRPr sz="2964"/>
            </a:pPr>
            <a:r>
              <a:t>Kamu yararı, (common good of public/l’interet general) 1789 Fransız Devriminden sonra ortak iyilik (common good) kavramının yerini almıştır.</a:t>
            </a:r>
          </a:p>
          <a:p>
            <a:pPr marL="366521" indent="-366521" defTabSz="455675">
              <a:spcBef>
                <a:spcPts val="2300"/>
              </a:spcBef>
              <a:buBlip>
                <a:blip r:embed="rId2"/>
              </a:buBlip>
              <a:defRPr sz="2964"/>
            </a:pPr>
            <a:r>
              <a:t>İngiltere’de “public interest” olarak kullanılmaktadır.</a:t>
            </a:r>
          </a:p>
        </p:txBody>
      </p:sp>
    </p:spTree>
  </p:cSld>
  <p:clrMapOvr>
    <a:masterClrMapping/>
  </p:clrMapOvr>
  <p:transition xmlns:p14="http://schemas.microsoft.com/office/powerpoint/2010/main" spd="med" advClick="1" p14:dur="1000"/>
</p:sld>
</file>

<file path=ppt/theme/_rels/theme1.xml.rels><?xml version="1.0" encoding="UTF-8" standalone="yes"?><Relationships xmlns="http://schemas.openxmlformats.org/package/2006/relationships"><Relationship Id="rId1" Type="http://schemas.openxmlformats.org/officeDocument/2006/relationships/image" Target="../media/image2.png"/></Relationships>

</file>

<file path=ppt/theme/_rels/theme2.xml.rels><?xml version="1.0" encoding="UTF-8" standalone="yes"?><Relationships xmlns="http://schemas.openxmlformats.org/package/2006/relationships"><Relationship Id="rId1" Type="http://schemas.openxmlformats.org/officeDocument/2006/relationships/image" Target="../media/image2.png"/></Relationships>

</file>

<file path=ppt/theme/theme1.xml><?xml version="1.0" encoding="utf-8"?>
<a:theme xmlns:a="http://schemas.openxmlformats.org/drawingml/2006/main" xmlns:r="http://schemas.openxmlformats.org/officeDocument/2006/relationships" name="Parchment">
  <a:themeElements>
    <a:clrScheme name="Parchment">
      <a:dk1>
        <a:srgbClr val="3E231A"/>
      </a:dk1>
      <a:lt1>
        <a:srgbClr val="24383E"/>
      </a:lt1>
      <a:dk2>
        <a:srgbClr val="5C5E5F"/>
      </a:dk2>
      <a:lt2>
        <a:srgbClr val="CBCBCB"/>
      </a:lt2>
      <a:accent1>
        <a:srgbClr val="738CAB"/>
      </a:accent1>
      <a:accent2>
        <a:srgbClr val="7E9769"/>
      </a:accent2>
      <a:accent3>
        <a:srgbClr val="D3B64B"/>
      </a:accent3>
      <a:accent4>
        <a:srgbClr val="B99769"/>
      </a:accent4>
      <a:accent5>
        <a:srgbClr val="981800"/>
      </a:accent5>
      <a:accent6>
        <a:srgbClr val="9383A0"/>
      </a:accent6>
      <a:hlink>
        <a:srgbClr val="0000FF"/>
      </a:hlink>
      <a:folHlink>
        <a:srgbClr val="FF00FF"/>
      </a:folHlink>
    </a:clrScheme>
    <a:fontScheme name="Parchment">
      <a:majorFont>
        <a:latin typeface="Noteworthy Light"/>
        <a:ea typeface="Noteworthy Light"/>
        <a:cs typeface="Noteworthy Light"/>
      </a:majorFont>
      <a:minorFont>
        <a:latin typeface="Noteworthy Light"/>
        <a:ea typeface="Noteworthy Light"/>
        <a:cs typeface="Noteworthy Light"/>
      </a:minorFont>
    </a:fontScheme>
    <a:fmtScheme name="Parchmen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25400" dir="5400000">
              <a:srgbClr val="000000">
                <a:alpha val="25000"/>
              </a:srgbClr>
            </a:outerShdw>
          </a:effectLst>
        </a:effectStyle>
        <a:effectStyle>
          <a:effectLst>
            <a:outerShdw sx="100000" sy="100000" kx="0" ky="0" algn="b" rotWithShape="0" blurRad="50800" dist="25400" dir="5400000">
              <a:srgbClr val="000000">
                <a:alpha val="25000"/>
              </a:srgbClr>
            </a:outerShdw>
          </a:effectLst>
        </a:effectStyle>
        <a:effectStyle>
          <a:effectLst>
            <a:outerShdw sx="100000" sy="100000" kx="0" ky="0" algn="b" rotWithShape="0" blurRad="50800" dist="25400" dir="5400000">
              <a:srgbClr val="000000">
                <a:alpha val="2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50800" dist="25400" dir="5400000">
            <a:srgbClr val="000000">
              <a:alpha val="25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000" u="none" kumimoji="0" normalizeH="0">
            <a:ln>
              <a:noFill/>
            </a:ln>
            <a:solidFill>
              <a:srgbClr val="FFFFFF"/>
            </a:solidFill>
            <a:effectLst>
              <a:outerShdw sx="100000" sy="100000" kx="0" ky="0" algn="b" rotWithShape="0" blurRad="76200" dist="12700" dir="5400000">
                <a:srgbClr val="000000">
                  <a:alpha val="50000"/>
                </a:srgbClr>
              </a:outerShdw>
            </a:effectLst>
            <a:uFillTx/>
            <a:latin typeface="+mn-lt"/>
            <a:ea typeface="+mn-ea"/>
            <a:cs typeface="+mn-cs"/>
            <a:sym typeface="Noteworthy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8100" cap="flat">
          <a:solidFill>
            <a:srgbClr val="3E231A"/>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Parchment">
  <a:themeElements>
    <a:clrScheme name="Parchment">
      <a:dk1>
        <a:srgbClr val="000000"/>
      </a:dk1>
      <a:lt1>
        <a:srgbClr val="FFFFFF"/>
      </a:lt1>
      <a:dk2>
        <a:srgbClr val="5C5E5F"/>
      </a:dk2>
      <a:lt2>
        <a:srgbClr val="CBCBCB"/>
      </a:lt2>
      <a:accent1>
        <a:srgbClr val="738CAB"/>
      </a:accent1>
      <a:accent2>
        <a:srgbClr val="7E9769"/>
      </a:accent2>
      <a:accent3>
        <a:srgbClr val="D3B64B"/>
      </a:accent3>
      <a:accent4>
        <a:srgbClr val="B99769"/>
      </a:accent4>
      <a:accent5>
        <a:srgbClr val="981800"/>
      </a:accent5>
      <a:accent6>
        <a:srgbClr val="9383A0"/>
      </a:accent6>
      <a:hlink>
        <a:srgbClr val="0000FF"/>
      </a:hlink>
      <a:folHlink>
        <a:srgbClr val="FF00FF"/>
      </a:folHlink>
    </a:clrScheme>
    <a:fontScheme name="Parchment">
      <a:majorFont>
        <a:latin typeface="Noteworthy Light"/>
        <a:ea typeface="Noteworthy Light"/>
        <a:cs typeface="Noteworthy Light"/>
      </a:majorFont>
      <a:minorFont>
        <a:latin typeface="Noteworthy Light"/>
        <a:ea typeface="Noteworthy Light"/>
        <a:cs typeface="Noteworthy Light"/>
      </a:minorFont>
    </a:fontScheme>
    <a:fmtScheme name="Parchmen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25400" dir="5400000">
              <a:srgbClr val="000000">
                <a:alpha val="25000"/>
              </a:srgbClr>
            </a:outerShdw>
          </a:effectLst>
        </a:effectStyle>
        <a:effectStyle>
          <a:effectLst>
            <a:outerShdw sx="100000" sy="100000" kx="0" ky="0" algn="b" rotWithShape="0" blurRad="50800" dist="25400" dir="5400000">
              <a:srgbClr val="000000">
                <a:alpha val="25000"/>
              </a:srgbClr>
            </a:outerShdw>
          </a:effectLst>
        </a:effectStyle>
        <a:effectStyle>
          <a:effectLst>
            <a:outerShdw sx="100000" sy="100000" kx="0" ky="0" algn="b" rotWithShape="0" blurRad="50800" dist="25400" dir="5400000">
              <a:srgbClr val="000000">
                <a:alpha val="2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50800" dist="25400" dir="5400000">
            <a:srgbClr val="000000">
              <a:alpha val="25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000" u="none" kumimoji="0" normalizeH="0">
            <a:ln>
              <a:noFill/>
            </a:ln>
            <a:solidFill>
              <a:srgbClr val="FFFFFF"/>
            </a:solidFill>
            <a:effectLst>
              <a:outerShdw sx="100000" sy="100000" kx="0" ky="0" algn="b" rotWithShape="0" blurRad="76200" dist="12700" dir="5400000">
                <a:srgbClr val="000000">
                  <a:alpha val="50000"/>
                </a:srgbClr>
              </a:outerShdw>
            </a:effectLst>
            <a:uFillTx/>
            <a:latin typeface="+mn-lt"/>
            <a:ea typeface="+mn-ea"/>
            <a:cs typeface="+mn-cs"/>
            <a:sym typeface="Noteworthy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8100" cap="flat">
          <a:solidFill>
            <a:srgbClr val="3E231A"/>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