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PARTES DEL CUERPO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8251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8073" y="200025"/>
            <a:ext cx="10364451" cy="2143124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parte del cuerpo es?</a:t>
            </a:r>
            <a:br>
              <a:rPr lang="es-ES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pelsada</a:t>
            </a:r>
            <a:endParaRPr lang="tr-TR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28073" y="2743200"/>
            <a:ext cx="10364451" cy="101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3100" b="1" dirty="0" smtClean="0">
                <a:solidFill>
                  <a:srgbClr val="FF0000"/>
                </a:solidFill>
              </a:rPr>
              <a:t>espalda</a:t>
            </a:r>
            <a:endParaRPr lang="tr-TR" sz="13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40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8073" y="200025"/>
            <a:ext cx="10364451" cy="2143124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parte del cuerpo es?</a:t>
            </a:r>
            <a:br>
              <a:rPr lang="es-ES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edsdo</a:t>
            </a:r>
            <a:endParaRPr lang="tr-TR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28073" y="2743200"/>
            <a:ext cx="10364451" cy="101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3100" b="1" dirty="0" smtClean="0">
                <a:solidFill>
                  <a:srgbClr val="FF0000"/>
                </a:solidFill>
              </a:rPr>
              <a:t>dedos</a:t>
            </a:r>
            <a:endParaRPr lang="tr-TR" sz="13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8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813" y="0"/>
            <a:ext cx="5128705" cy="668655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7286625" y="6115050"/>
            <a:ext cx="47053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https://images.app.goo.gl/kJEC78aNbHse1btv9</a:t>
            </a:r>
          </a:p>
        </p:txBody>
      </p:sp>
    </p:spTree>
    <p:extLst>
      <p:ext uri="{BB962C8B-B14F-4D97-AF65-F5344CB8AC3E}">
        <p14:creationId xmlns:p14="http://schemas.microsoft.com/office/powerpoint/2010/main" val="20754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5188" y="2218717"/>
            <a:ext cx="10364451" cy="1596177"/>
          </a:xfrm>
        </p:spPr>
        <p:txBody>
          <a:bodyPr/>
          <a:lstStyle/>
          <a:p>
            <a:r>
              <a:rPr lang="es-ES" b="1" dirty="0" smtClean="0"/>
              <a:t>¿QUÉ PARTES DEL CUERPO SABES YA?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2218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739296"/>
          </a:xfrm>
        </p:spPr>
        <p:txBody>
          <a:bodyPr>
            <a:normAutofit/>
          </a:bodyPr>
          <a:lstStyle/>
          <a:p>
            <a:r>
              <a:rPr lang="es-ES" dirty="0" smtClean="0"/>
              <a:t>Vamos a empezar por la cabeza.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Dibuja </a:t>
            </a:r>
            <a:r>
              <a:rPr lang="es-ES" b="1" u="sng" dirty="0" smtClean="0"/>
              <a:t>una cabeza </a:t>
            </a:r>
            <a:r>
              <a:rPr lang="es-ES" b="1" dirty="0" smtClean="0"/>
              <a:t>e identifica todas las partes que recuerdes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>¿cuántas partes has identificado?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351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49" y="309562"/>
            <a:ext cx="6696075" cy="521017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6543675" y="5857875"/>
            <a:ext cx="5648325" cy="485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https://images.app.goo.gl/gACaN8rhGG3JyYBt5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364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396521"/>
          </a:xfrm>
        </p:spPr>
        <p:txBody>
          <a:bodyPr>
            <a:normAutofit/>
          </a:bodyPr>
          <a:lstStyle/>
          <a:p>
            <a:r>
              <a:rPr lang="es-ES" dirty="0" smtClean="0"/>
              <a:t>Sigamos con el resto del cuerpo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dibuja </a:t>
            </a:r>
            <a:r>
              <a:rPr lang="es-ES" b="1" u="sng" dirty="0" smtClean="0"/>
              <a:t>el cuerpo </a:t>
            </a:r>
            <a:r>
              <a:rPr lang="es-ES" b="1" dirty="0" smtClean="0"/>
              <a:t>de una persona e identifica todas las partes que recuerdes.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¿cuántas esta vez?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5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950" y="2161567"/>
            <a:ext cx="11063913" cy="1596177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Juego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ordena las letras para identificar una parte del cuerpo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94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8073" y="200025"/>
            <a:ext cx="10364451" cy="2143124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parte del cuerpo es?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bohrom</a:t>
            </a:r>
            <a:endParaRPr lang="tr-TR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28073" y="2743200"/>
            <a:ext cx="10364451" cy="101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3100" b="1" dirty="0" smtClean="0">
                <a:solidFill>
                  <a:srgbClr val="FF0000"/>
                </a:solidFill>
              </a:rPr>
              <a:t>hombro</a:t>
            </a:r>
            <a:endParaRPr lang="tr-TR" sz="13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9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8073" y="200025"/>
            <a:ext cx="10364451" cy="2143124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parte del cuerpo es?</a:t>
            </a:r>
            <a:br>
              <a:rPr lang="es-ES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luosm</a:t>
            </a:r>
            <a:endParaRPr lang="tr-TR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28073" y="2743200"/>
            <a:ext cx="10364451" cy="101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3100" b="1" dirty="0" smtClean="0">
                <a:solidFill>
                  <a:srgbClr val="FF0000"/>
                </a:solidFill>
              </a:rPr>
              <a:t>Muslo</a:t>
            </a:r>
            <a:endParaRPr lang="tr-TR" sz="13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7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8073" y="200025"/>
            <a:ext cx="10364451" cy="2143124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¿qué parte del cuerpo es?</a:t>
            </a: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bomglio</a:t>
            </a:r>
            <a:endParaRPr lang="tr-TR" b="1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028073" y="2743200"/>
            <a:ext cx="10364451" cy="101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13100" b="1" dirty="0" smtClean="0">
                <a:solidFill>
                  <a:srgbClr val="FF0000"/>
                </a:solidFill>
              </a:rPr>
              <a:t>ombligo</a:t>
            </a:r>
            <a:endParaRPr lang="tr-TR" sz="13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1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19</TotalTime>
  <Words>31</Words>
  <Application>Microsoft Office PowerPoint</Application>
  <PresentationFormat>Geniş ekran</PresentationFormat>
  <Paragraphs>17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Tw Cen MT</vt:lpstr>
      <vt:lpstr>Damla</vt:lpstr>
      <vt:lpstr>PARTES DEL CUERPO</vt:lpstr>
      <vt:lpstr>¿QUÉ PARTES DEL CUERPO SABES YA?</vt:lpstr>
      <vt:lpstr>Vamos a empezar por la cabeza.  Dibuja una cabeza e identifica todas las partes que recuerdes  ¿cuántas partes has identificado?</vt:lpstr>
      <vt:lpstr>PowerPoint Sunusu</vt:lpstr>
      <vt:lpstr>Sigamos con el resto del cuerpo  dibuja el cuerpo de una persona e identifica todas las partes que recuerdes.  ¿cuántas esta vez?</vt:lpstr>
      <vt:lpstr>Juego  ordena las letras para identificar una parte del cuerpo</vt:lpstr>
      <vt:lpstr> ¿qué parte del cuerpo es?  bohrom</vt:lpstr>
      <vt:lpstr> ¿qué parte del cuerpo es?  luosm</vt:lpstr>
      <vt:lpstr> ¿qué parte del cuerpo es?  bomglio</vt:lpstr>
      <vt:lpstr> ¿qué parte del cuerpo es?  pelsada</vt:lpstr>
      <vt:lpstr> ¿qué parte del cuerpo es?  edsdo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PARTES DEL CUERPO</dc:title>
  <dc:creator>Windows Kullanıcısı</dc:creator>
  <cp:lastModifiedBy>Windows Kullanıcısı</cp:lastModifiedBy>
  <cp:revision>3</cp:revision>
  <dcterms:created xsi:type="dcterms:W3CDTF">2020-05-18T10:41:15Z</dcterms:created>
  <dcterms:modified xsi:type="dcterms:W3CDTF">2020-05-18T11:00:42Z</dcterms:modified>
</cp:coreProperties>
</file>