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2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3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07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28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5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70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67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11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34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74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5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D0E0F-0D52-4761-A1AA-942EAD80CAEB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F353-EDF2-437D-9240-A5DF224F2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928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I. Dünya Savaşı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88719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1914-1918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Dünyada genel durum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Avrupa (İngiltere – Almanya rekabeti)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Osmanlı Devleti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261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I. Dünya Savaşı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2277493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1914-1918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İtilaf Devletleri (İngiltere, Rusya, Fransa / Japonya ve ABD)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İttifak Devletleri (Almanya, Avusturya-Macaristan /  Bulgaristan ve Osmanlı Devleti)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41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I. Dünya Savaşı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1914-1918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Savaşın sonucu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Dünyaya etkileri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7089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I. Dünya Savaşı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b="1" dirty="0" smtClean="0"/>
              <a:t>1914-1918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Kullanılan teknoloji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I. Dünya Savaşı’nın tarihteki önemi ve günümüze bıraktıkları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608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I. Dünya Savaşı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Savaşın Osmanlı Devleti’ne etkileri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Sevr Anlaşması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Teslimiyet ve işgal karşıtı hareket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362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I. Dünya Savaşı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Anadolu’da işgal karşıtı süreç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İstanbul ve Ankara hükümetleri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Kurtuluş Savaşı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Cumhuriyet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3234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102</Words>
  <Application>Microsoft Office PowerPoint</Application>
  <PresentationFormat>Geniş ekran</PresentationFormat>
  <Paragraphs>88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I. Dünya Savaşı</vt:lpstr>
      <vt:lpstr>I. Dünya Savaşı</vt:lpstr>
      <vt:lpstr>I. Dünya Savaşı</vt:lpstr>
      <vt:lpstr>I. Dünya Savaşı</vt:lpstr>
      <vt:lpstr>I. Dünya Savaşı</vt:lpstr>
      <vt:lpstr>I. Dünya Savaşı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Dünya Savaşı</dc:title>
  <dc:creator>Windows Kullanıcısı</dc:creator>
  <cp:lastModifiedBy>Windows Kullanıcısı</cp:lastModifiedBy>
  <cp:revision>9</cp:revision>
  <dcterms:created xsi:type="dcterms:W3CDTF">2019-05-08T19:21:45Z</dcterms:created>
  <dcterms:modified xsi:type="dcterms:W3CDTF">2019-05-08T19:32:55Z</dcterms:modified>
</cp:coreProperties>
</file>