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226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031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074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52876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7254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8707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672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3112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234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3740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459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D0E0F-0D52-4761-A1AA-942EAD80CAEB}" type="datetimeFigureOut">
              <a:rPr lang="tr-TR" smtClean="0"/>
              <a:t>8.05.2019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C0F353-EDF2-437D-9240-A5DF224F23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928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88719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1914-1918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Dünyada genel durum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Avrupa (İngiltere – Almanya rekabeti)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Osmanlı Devleti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82619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2277493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1914-1918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İtilaf Devletleri (İngiltere, Rusya, Fransa / Japonya ve ABD)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İttifak Devletleri (Almanya, Avusturya-Macaristan /  Bulgaristan ve Osmanlı Devleti)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3418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1914-1918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Savaşın sonucu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Dünyaya etkileri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270895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b="1" dirty="0" smtClean="0"/>
              <a:t>1914-1918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Kullanılan teknoloji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I. Dünya Savaşı’nın tarihteki önemi ve günümüze bıraktıkları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16083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Savaşın Osmanlı Devleti’ne etkileri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Sevr Anlaşması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Teslimiyet ve işgal karşıtı hareket</a:t>
            </a: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103625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47493" y="0"/>
            <a:ext cx="10515600" cy="691376"/>
          </a:xfrm>
        </p:spPr>
        <p:txBody>
          <a:bodyPr>
            <a:normAutofit fontScale="90000"/>
          </a:bodyPr>
          <a:lstStyle/>
          <a:p>
            <a:pPr algn="ctr"/>
            <a:r>
              <a:rPr lang="tr-TR" b="1" dirty="0" smtClean="0">
                <a:solidFill>
                  <a:srgbClr val="FF0000"/>
                </a:solidFill>
              </a:rPr>
              <a:t>I. Dünya Savaşı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67268" y="691376"/>
            <a:ext cx="11508059" cy="5898995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Anadolu’da işgal karşıtı süreç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İstanbul ve Ankara hükümetleri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Kurtuluş Savaşı 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r>
              <a:rPr lang="tr-TR" dirty="0" smtClean="0"/>
              <a:t>Cumhuriyet</a:t>
            </a:r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  <a:p>
            <a:pPr marL="0" indent="0">
              <a:lnSpc>
                <a:spcPct val="114000"/>
              </a:lnSpc>
              <a:spcBef>
                <a:spcPts val="0"/>
              </a:spcBef>
              <a:buNone/>
            </a:pP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2323463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102</Words>
  <Application>Microsoft Office PowerPoint</Application>
  <PresentationFormat>Geniş ekran</PresentationFormat>
  <Paragraphs>88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I. Dünya Savaşı</vt:lpstr>
      <vt:lpstr>I. Dünya Savaşı</vt:lpstr>
      <vt:lpstr>I. Dünya Savaşı</vt:lpstr>
      <vt:lpstr>I. Dünya Savaşı</vt:lpstr>
      <vt:lpstr>I. Dünya Savaşı</vt:lpstr>
      <vt:lpstr>I. Dünya Savaşı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I. Dünya Savaşı</dc:title>
  <dc:creator>Windows Kullanıcısı</dc:creator>
  <cp:lastModifiedBy>Windows Kullanıcısı</cp:lastModifiedBy>
  <cp:revision>9</cp:revision>
  <dcterms:created xsi:type="dcterms:W3CDTF">2019-05-08T19:21:45Z</dcterms:created>
  <dcterms:modified xsi:type="dcterms:W3CDTF">2019-05-08T19:32:55Z</dcterms:modified>
</cp:coreProperties>
</file>