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8" r:id="rId2"/>
    <p:sldId id="299" r:id="rId3"/>
    <p:sldId id="300" r:id="rId4"/>
    <p:sldId id="301" r:id="rId5"/>
    <p:sldId id="296" r:id="rId6"/>
    <p:sldId id="286"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03" autoAdjust="0"/>
    <p:restoredTop sz="94624"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27552"/>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1E2A9A3B-39D4-44C9-81D1-FAC69EA3FFAF}"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1E2A9A3B-39D4-44C9-81D1-FAC69EA3FFAF}"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E2A9A3B-39D4-44C9-81D1-FAC69EA3FFAF}"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E3822805-E8B8-4067-9912-06D10AC25EB2}" type="datetimeFigureOut">
              <a:rPr lang="tr-TR" smtClean="0"/>
              <a:pPr/>
              <a:t>29.10.2017</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1E2A9A3B-39D4-44C9-81D1-FAC69EA3FFAF}"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3822805-E8B8-4067-9912-06D10AC25EB2}" type="datetimeFigureOut">
              <a:rPr lang="tr-TR" smtClean="0"/>
              <a:pPr/>
              <a:t>29.10.2017</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E2A9A3B-39D4-44C9-81D1-FAC69EA3FFA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634082"/>
          </a:xfrm>
        </p:spPr>
        <p:txBody>
          <a:bodyPr>
            <a:normAutofit fontScale="90000"/>
          </a:bodyPr>
          <a:lstStyle/>
          <a:p>
            <a:r>
              <a:rPr lang="tr-TR" dirty="0" smtClean="0">
                <a:latin typeface="Book Antiqua" pitchFamily="18" charset="0"/>
              </a:rPr>
              <a:t>KUVER AÇMA</a:t>
            </a:r>
            <a:endParaRPr lang="tr-TR" dirty="0"/>
          </a:p>
        </p:txBody>
      </p:sp>
      <p:sp>
        <p:nvSpPr>
          <p:cNvPr id="3" name="2 İçerik Yer Tutucusu"/>
          <p:cNvSpPr>
            <a:spLocks noGrp="1"/>
          </p:cNvSpPr>
          <p:nvPr>
            <p:ph sz="quarter" idx="1"/>
          </p:nvPr>
        </p:nvSpPr>
        <p:spPr>
          <a:xfrm>
            <a:off x="251520" y="1052736"/>
            <a:ext cx="8892480" cy="5616624"/>
          </a:xfrm>
        </p:spPr>
        <p:txBody>
          <a:bodyPr>
            <a:normAutofit fontScale="92500" lnSpcReduction="20000"/>
          </a:bodyPr>
          <a:lstStyle/>
          <a:p>
            <a:pPr algn="just">
              <a:buNone/>
            </a:pPr>
            <a:r>
              <a:rPr lang="tr-TR" b="1" dirty="0" smtClean="0">
                <a:latin typeface="Book Antiqua" pitchFamily="18" charset="0"/>
              </a:rPr>
              <a:t>İki Bardak:</a:t>
            </a:r>
          </a:p>
          <a:p>
            <a:pPr algn="just"/>
            <a:endParaRPr lang="tr-TR" b="1" dirty="0" smtClean="0">
              <a:latin typeface="Book Antiqua" pitchFamily="18" charset="0"/>
            </a:endParaRPr>
          </a:p>
          <a:p>
            <a:pPr algn="just"/>
            <a:endParaRPr lang="tr-TR" b="1" dirty="0" smtClean="0">
              <a:latin typeface="Book Antiqua" pitchFamily="18" charset="0"/>
            </a:endParaRPr>
          </a:p>
          <a:p>
            <a:pPr algn="just"/>
            <a:endParaRPr lang="tr-TR" b="1" dirty="0" smtClean="0">
              <a:latin typeface="Book Antiqua" pitchFamily="18" charset="0"/>
            </a:endParaRPr>
          </a:p>
          <a:p>
            <a:pPr algn="just"/>
            <a:endParaRPr lang="tr-TR" b="1" dirty="0" smtClean="0">
              <a:latin typeface="Book Antiqua" pitchFamily="18" charset="0"/>
            </a:endParaRPr>
          </a:p>
          <a:p>
            <a:pPr algn="just"/>
            <a:endParaRPr lang="tr-TR" b="1"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r>
              <a:rPr lang="tr-TR" dirty="0" smtClean="0">
                <a:latin typeface="Book Antiqua" pitchFamily="18" charset="0"/>
              </a:rPr>
              <a:t>Kuverde kullanılacak iki bardağın yeri sunulacak içkilere bağlıdır. Su bardağı ile birlikte şarap bardağı da kullanılacak ise şarap kırmızı veya beyaz olmasına bakılmadan ana yemek bıçağının bir parmak ilerisine yerleştirilir. Su bardağı şarap bardağının soluna veya yanına yerleştirilir. Değişik bir başka şekilde su bardağı şarap bardağının sol ilerisine bıçağa 45 derecelik açı yapacak şekilde de yerleştirilebilir.</a:t>
            </a:r>
            <a:endParaRPr lang="tr-TR" dirty="0">
              <a:latin typeface="Book Antiqua" pitchFamily="18" charset="0"/>
            </a:endParaRPr>
          </a:p>
        </p:txBody>
      </p:sp>
      <p:pic>
        <p:nvPicPr>
          <p:cNvPr id="3074" name="Picture 2"/>
          <p:cNvPicPr>
            <a:picLocks noChangeAspect="1" noChangeArrowheads="1"/>
          </p:cNvPicPr>
          <p:nvPr/>
        </p:nvPicPr>
        <p:blipFill>
          <a:blip r:embed="rId2" cstate="print"/>
          <a:srcRect/>
          <a:stretch>
            <a:fillRect/>
          </a:stretch>
        </p:blipFill>
        <p:spPr bwMode="auto">
          <a:xfrm>
            <a:off x="2555776" y="1425525"/>
            <a:ext cx="5112568" cy="257953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634082"/>
          </a:xfrm>
        </p:spPr>
        <p:txBody>
          <a:bodyPr>
            <a:normAutofit fontScale="90000"/>
          </a:bodyPr>
          <a:lstStyle/>
          <a:p>
            <a:r>
              <a:rPr lang="tr-TR" dirty="0" smtClean="0">
                <a:latin typeface="Book Antiqua" pitchFamily="18" charset="0"/>
              </a:rPr>
              <a:t>KUVER AÇMA</a:t>
            </a:r>
            <a:endParaRPr lang="tr-TR" dirty="0"/>
          </a:p>
        </p:txBody>
      </p:sp>
      <p:sp>
        <p:nvSpPr>
          <p:cNvPr id="3" name="2 İçerik Yer Tutucusu"/>
          <p:cNvSpPr>
            <a:spLocks noGrp="1"/>
          </p:cNvSpPr>
          <p:nvPr>
            <p:ph sz="quarter" idx="1"/>
          </p:nvPr>
        </p:nvSpPr>
        <p:spPr>
          <a:xfrm>
            <a:off x="179512" y="980728"/>
            <a:ext cx="8964488" cy="5877272"/>
          </a:xfrm>
        </p:spPr>
        <p:txBody>
          <a:bodyPr>
            <a:normAutofit fontScale="92500"/>
          </a:bodyPr>
          <a:lstStyle/>
          <a:p>
            <a:r>
              <a:rPr lang="tr-TR" b="1" dirty="0" smtClean="0">
                <a:latin typeface="Book Antiqua" pitchFamily="18" charset="0"/>
              </a:rPr>
              <a:t>Üç Bardak:</a:t>
            </a:r>
          </a:p>
          <a:p>
            <a:endParaRPr lang="tr-TR" dirty="0" smtClean="0">
              <a:latin typeface="Book Antiqua" pitchFamily="18" charset="0"/>
            </a:endParaRPr>
          </a:p>
          <a:p>
            <a:endParaRPr lang="tr-TR" dirty="0" smtClean="0">
              <a:latin typeface="Book Antiqua" pitchFamily="18" charset="0"/>
            </a:endParaRPr>
          </a:p>
          <a:p>
            <a:endParaRPr lang="tr-TR" dirty="0" smtClean="0">
              <a:latin typeface="Book Antiqua" pitchFamily="18" charset="0"/>
            </a:endParaRPr>
          </a:p>
          <a:p>
            <a:endParaRPr lang="tr-TR" dirty="0" smtClean="0">
              <a:latin typeface="Book Antiqua" pitchFamily="18" charset="0"/>
            </a:endParaRPr>
          </a:p>
          <a:p>
            <a:endParaRPr lang="tr-TR" dirty="0" smtClean="0">
              <a:latin typeface="Book Antiqua" pitchFamily="18" charset="0"/>
            </a:endParaRPr>
          </a:p>
          <a:p>
            <a:endParaRPr lang="tr-TR" dirty="0" smtClean="0">
              <a:latin typeface="Book Antiqua" pitchFamily="18" charset="0"/>
            </a:endParaRPr>
          </a:p>
          <a:p>
            <a:endParaRPr lang="tr-TR" dirty="0" smtClean="0">
              <a:latin typeface="Book Antiqua" pitchFamily="18" charset="0"/>
            </a:endParaRPr>
          </a:p>
          <a:p>
            <a:r>
              <a:rPr lang="tr-TR" dirty="0" smtClean="0">
                <a:latin typeface="Book Antiqua" pitchFamily="18" charset="0"/>
              </a:rPr>
              <a:t>Mönüye göre, masaya üç bardak yerleştirilmesi gerekiyor ise şu şekilde yerleştirilirler.Kırmızı şarap bardağı ana yemek bıçağının üst ilerisine alınır. Beyaz şarap bardağı kırmızı şarap bardağının sağ yanına veya sağ altına alınarak, bıçağa 45 derecelik açı yapacak şekilde yerleştirilir. Köpüklü şarap bardağı kullanılacak ise su bardağının yerine yerleştirilebilir.</a:t>
            </a:r>
            <a:endParaRPr lang="tr-TR" dirty="0">
              <a:latin typeface="Book Antiqua" pitchFamily="18" charset="0"/>
            </a:endParaRPr>
          </a:p>
        </p:txBody>
      </p:sp>
      <p:pic>
        <p:nvPicPr>
          <p:cNvPr id="4" name="Picture 2"/>
          <p:cNvPicPr>
            <a:picLocks noChangeAspect="1" noChangeArrowheads="1"/>
          </p:cNvPicPr>
          <p:nvPr/>
        </p:nvPicPr>
        <p:blipFill>
          <a:blip r:embed="rId2" cstate="print"/>
          <a:srcRect/>
          <a:stretch>
            <a:fillRect/>
          </a:stretch>
        </p:blipFill>
        <p:spPr bwMode="auto">
          <a:xfrm>
            <a:off x="2555776" y="1340768"/>
            <a:ext cx="6096857" cy="2970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116632"/>
            <a:ext cx="7772400" cy="706090"/>
          </a:xfrm>
        </p:spPr>
        <p:txBody>
          <a:bodyPr>
            <a:normAutofit fontScale="90000"/>
          </a:bodyPr>
          <a:lstStyle/>
          <a:p>
            <a:r>
              <a:rPr lang="tr-TR" dirty="0" smtClean="0">
                <a:latin typeface="Book Antiqua" pitchFamily="18" charset="0"/>
              </a:rPr>
              <a:t>KUVER AÇMA</a:t>
            </a:r>
            <a:endParaRPr lang="tr-TR" dirty="0"/>
          </a:p>
        </p:txBody>
      </p:sp>
      <p:sp>
        <p:nvSpPr>
          <p:cNvPr id="3" name="2 İçerik Yer Tutucusu"/>
          <p:cNvSpPr>
            <a:spLocks noGrp="1"/>
          </p:cNvSpPr>
          <p:nvPr>
            <p:ph sz="quarter" idx="1"/>
          </p:nvPr>
        </p:nvSpPr>
        <p:spPr>
          <a:xfrm>
            <a:off x="323528" y="980728"/>
            <a:ext cx="8640960" cy="5544616"/>
          </a:xfrm>
        </p:spPr>
        <p:txBody>
          <a:bodyPr>
            <a:normAutofit fontScale="92500"/>
          </a:bodyPr>
          <a:lstStyle/>
          <a:p>
            <a:pPr algn="just"/>
            <a:r>
              <a:rPr lang="tr-TR" b="1" dirty="0" smtClean="0">
                <a:latin typeface="Book Antiqua" pitchFamily="18" charset="0"/>
              </a:rPr>
              <a:t>Dört Bardak:</a:t>
            </a: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r>
              <a:rPr lang="tr-TR" dirty="0" smtClean="0">
                <a:latin typeface="Book Antiqua" pitchFamily="18" charset="0"/>
              </a:rPr>
              <a:t>Mönüyü göre masaya dört bardak yerleştirilecek ise; ana yemek bıçağının ilerisine kırmızı şarap bardağı yerleştirilir. Diğer bardaklar bıçağa 45 derecelik açı yapacak şekilde yerleştirilir. Köpüklü şarap bardağı da kırmızı şarap bardağının ilerisine veya sağ ilerisine yerleştirilebilir.</a:t>
            </a:r>
            <a:endParaRPr lang="tr-TR" dirty="0">
              <a:latin typeface="Book Antiqua" pitchFamily="18" charset="0"/>
            </a:endParaRPr>
          </a:p>
        </p:txBody>
      </p:sp>
      <p:pic>
        <p:nvPicPr>
          <p:cNvPr id="4098" name="Picture 2"/>
          <p:cNvPicPr>
            <a:picLocks noChangeAspect="1" noChangeArrowheads="1"/>
          </p:cNvPicPr>
          <p:nvPr/>
        </p:nvPicPr>
        <p:blipFill>
          <a:blip r:embed="rId2" cstate="print"/>
          <a:srcRect/>
          <a:stretch>
            <a:fillRect/>
          </a:stretch>
        </p:blipFill>
        <p:spPr bwMode="auto">
          <a:xfrm>
            <a:off x="2202812" y="1556792"/>
            <a:ext cx="5548654" cy="26642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562074"/>
          </a:xfrm>
        </p:spPr>
        <p:txBody>
          <a:bodyPr>
            <a:normAutofit fontScale="90000"/>
          </a:bodyPr>
          <a:lstStyle/>
          <a:p>
            <a:r>
              <a:rPr lang="tr-TR" dirty="0" smtClean="0">
                <a:latin typeface="Book Antiqua" pitchFamily="18" charset="0"/>
              </a:rPr>
              <a:t>KUVER AÇMA</a:t>
            </a:r>
            <a:endParaRPr lang="tr-TR" dirty="0"/>
          </a:p>
        </p:txBody>
      </p:sp>
      <p:sp>
        <p:nvSpPr>
          <p:cNvPr id="3" name="2 İçerik Yer Tutucusu"/>
          <p:cNvSpPr>
            <a:spLocks noGrp="1"/>
          </p:cNvSpPr>
          <p:nvPr>
            <p:ph sz="quarter" idx="1"/>
          </p:nvPr>
        </p:nvSpPr>
        <p:spPr>
          <a:xfrm>
            <a:off x="251520" y="836712"/>
            <a:ext cx="8892480" cy="5832648"/>
          </a:xfrm>
        </p:spPr>
        <p:txBody>
          <a:bodyPr>
            <a:normAutofit fontScale="92500" lnSpcReduction="10000"/>
          </a:bodyPr>
          <a:lstStyle/>
          <a:p>
            <a:pPr algn="just"/>
            <a:r>
              <a:rPr lang="tr-TR" b="1" dirty="0" smtClean="0">
                <a:latin typeface="Book Antiqua" pitchFamily="18" charset="0"/>
              </a:rPr>
              <a:t>Beş Bardak:</a:t>
            </a: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endParaRPr lang="tr-TR" dirty="0" smtClean="0">
              <a:latin typeface="Book Antiqua" pitchFamily="18" charset="0"/>
            </a:endParaRPr>
          </a:p>
          <a:p>
            <a:pPr algn="just"/>
            <a:r>
              <a:rPr lang="tr-TR" dirty="0" smtClean="0">
                <a:latin typeface="Book Antiqua" pitchFamily="18" charset="0"/>
              </a:rPr>
              <a:t>Konuklar yemek öncesinde aperatif bir içecek alacaklar ise bardaklar dört bardak sıralaması ile yerleştirilir. Aperatif bardağı da beyaz şarap bardağının sağına konuğa en yakın yere yerleştirilmelidir. Diğer bir yerleştirme şekli ise bıçakla 45 derecelik açı yapacak şekilde yerleştirmedir.</a:t>
            </a:r>
            <a:endParaRPr lang="tr-TR" dirty="0">
              <a:latin typeface="Book Antiqua" pitchFamily="18" charset="0"/>
            </a:endParaRPr>
          </a:p>
        </p:txBody>
      </p:sp>
      <p:pic>
        <p:nvPicPr>
          <p:cNvPr id="5122" name="Picture 2" descr="C:\Users\fransız mutfağı\Desktop\resimler\Place-Setting-LG.jpg"/>
          <p:cNvPicPr>
            <a:picLocks noChangeAspect="1" noChangeArrowheads="1"/>
          </p:cNvPicPr>
          <p:nvPr/>
        </p:nvPicPr>
        <p:blipFill>
          <a:blip r:embed="rId2" cstate="print"/>
          <a:srcRect/>
          <a:stretch>
            <a:fillRect/>
          </a:stretch>
        </p:blipFill>
        <p:spPr bwMode="auto">
          <a:xfrm>
            <a:off x="2915816" y="1100278"/>
            <a:ext cx="5176401" cy="3624866"/>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Book Antiqua" pitchFamily="18" charset="0"/>
              </a:rPr>
              <a:t>KUVER AÇMA</a:t>
            </a:r>
            <a:endParaRPr lang="tr-TR" dirty="0"/>
          </a:p>
        </p:txBody>
      </p:sp>
      <p:sp>
        <p:nvSpPr>
          <p:cNvPr id="3" name="2 İçerik Yer Tutucusu"/>
          <p:cNvSpPr>
            <a:spLocks noGrp="1"/>
          </p:cNvSpPr>
          <p:nvPr>
            <p:ph sz="quarter" idx="1"/>
          </p:nvPr>
        </p:nvSpPr>
        <p:spPr/>
        <p:txBody>
          <a:bodyPr/>
          <a:lstStyle/>
          <a:p>
            <a:r>
              <a:rPr lang="tr-TR" dirty="0" smtClean="0"/>
              <a:t>Su bardakları tozlanmamaları için masaya ters olarak yerleştirilir. Konuklar gelmeden</a:t>
            </a:r>
          </a:p>
          <a:p>
            <a:r>
              <a:rPr lang="tr-TR" dirty="0" smtClean="0"/>
              <a:t>az önce veya geldiklerinde çevrilerek açılır. Küçük işletmelerle alakart restoranlarda</a:t>
            </a:r>
          </a:p>
          <a:p>
            <a:r>
              <a:rPr lang="tr-TR" dirty="0" smtClean="0"/>
              <a:t>uygulanan bu usul kalabalık ziyafetlerde ve büyük salonlarda uygulanmaz.</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1026" name="Picture 2"/>
          <p:cNvPicPr>
            <a:picLocks noGrp="1" noChangeAspect="1" noChangeArrowheads="1"/>
          </p:cNvPicPr>
          <p:nvPr>
            <p:ph sz="quarter" idx="1"/>
          </p:nvPr>
        </p:nvPicPr>
        <p:blipFill>
          <a:blip r:embed="rId2" cstate="print"/>
          <a:srcRect/>
          <a:stretch>
            <a:fillRect/>
          </a:stretch>
        </p:blipFill>
        <p:spPr bwMode="auto">
          <a:xfrm>
            <a:off x="2424112" y="1844824"/>
            <a:ext cx="6528905" cy="29700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621</TotalTime>
  <Words>247</Words>
  <Application>Microsoft Office PowerPoint</Application>
  <PresentationFormat>Ekran Gösterisi (4:3)</PresentationFormat>
  <Paragraphs>47</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Book Antiqua</vt:lpstr>
      <vt:lpstr>Franklin Gothic Book</vt:lpstr>
      <vt:lpstr>Perpetua</vt:lpstr>
      <vt:lpstr>Wingdings 2</vt:lpstr>
      <vt:lpstr>Hisse Senedi</vt:lpstr>
      <vt:lpstr>KUVER AÇMA</vt:lpstr>
      <vt:lpstr>KUVER AÇMA</vt:lpstr>
      <vt:lpstr>KUVER AÇMA</vt:lpstr>
      <vt:lpstr>KUVER AÇMA</vt:lpstr>
      <vt:lpstr>KUVER AÇMA</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fransız mutfağı</dc:creator>
  <cp:lastModifiedBy>emir üner</cp:lastModifiedBy>
  <cp:revision>106</cp:revision>
  <dcterms:created xsi:type="dcterms:W3CDTF">2015-09-25T09:58:42Z</dcterms:created>
  <dcterms:modified xsi:type="dcterms:W3CDTF">2017-10-29T10:04:41Z</dcterms:modified>
</cp:coreProperties>
</file>