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1196975"/>
            <a:ext cx="10943167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2422525"/>
            <a:ext cx="10949517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en-US" dirty="0"/>
              <a:t>FİZİK TEDAVİ VE REHABİLİTASYON YÖNTEMLERİ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Vakum</a:t>
            </a:r>
            <a:r>
              <a:rPr lang="en-US" dirty="0"/>
              <a:t> </a:t>
            </a:r>
            <a:r>
              <a:rPr lang="en-US" dirty="0" err="1"/>
              <a:t>Tedavisi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Kontrendikasyonları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Astenik kişiler veya çocuklarda göğüs kafesine uygulanmamalıdır</a:t>
            </a:r>
          </a:p>
          <a:p>
            <a:r>
              <a:rPr lang="en-US"/>
              <a:t>Kardiyak pacemaker varsa</a:t>
            </a:r>
          </a:p>
          <a:p>
            <a:r>
              <a:rPr lang="en-US"/>
              <a:t>Arteriyel veya venöz trombozda (emboli riski!)</a:t>
            </a:r>
          </a:p>
          <a:p>
            <a:r>
              <a:rPr lang="en-US"/>
              <a:t>İnfeksiyonlar</a:t>
            </a:r>
          </a:p>
          <a:p>
            <a:r>
              <a:rPr lang="en-US"/>
              <a:t>Neoplazmlar</a:t>
            </a:r>
          </a:p>
          <a:p>
            <a:r>
              <a:rPr lang="en-US"/>
              <a:t>Kanamalı durumlar</a:t>
            </a:r>
          </a:p>
          <a:p>
            <a:r>
              <a:rPr lang="en-US"/>
              <a:t>Gebelikte kontrendikedir.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Uygulama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447530" cy="4953000"/>
          </a:xfrm>
        </p:spPr>
        <p:txBody>
          <a:bodyPr/>
          <a:lstStyle/>
          <a:p>
            <a:r>
              <a:rPr lang="en-US"/>
              <a:t>Tedavi edilecek alan temiz ve doku bütünlüğü bozulmamış olmalıdır.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4 elektrod kullanılır. Elektrodlar birbirini çaprazlayacak şekilde yerleştirilmelidir.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32740"/>
            <a:ext cx="9236710" cy="5795010"/>
          </a:xfrm>
        </p:spPr>
        <p:txBody>
          <a:bodyPr/>
          <a:lstStyle/>
          <a:p>
            <a:r>
              <a:rPr lang="en-US"/>
              <a:t>Vakum şeklinde uygulama:</a:t>
            </a:r>
          </a:p>
          <a:p>
            <a:r>
              <a:rPr lang="en-US"/>
              <a:t>Bir vakum pompasına bağlı çan şeklinde kauçuk elektrotler ve kinetik uygulama için eldiven şeklinde elektrotlar da vardır.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Vakum elektrot uygulamalarında çan içindeki basıncın ritmik olarak artıp azalmasıyla masaj benzeri etki ortaya çıkabilir. 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Tedavi alanında belirgin ödem varsa kullanılabilir</a:t>
            </a:r>
            <a:r>
              <a:rPr lang="tr-TR" altLang="en-US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hape 300" descr="Y22"/>
          <p:cNvPicPr preferRelativeResize="0"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01090" y="158115"/>
            <a:ext cx="8928100" cy="66960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hape 306" descr="Y24"/>
          <p:cNvPicPr preferRelativeResize="0"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17625" y="67310"/>
            <a:ext cx="8871585" cy="665353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hape 312" descr="Y26"/>
          <p:cNvPicPr preferRelativeResize="0">
            <a:picLocks noGrp="1" noChangeAspect="1"/>
          </p:cNvPicPr>
          <p:nvPr>
            <p:ph idx="1"/>
          </p:nvPr>
        </p:nvPicPr>
        <p:blipFill>
          <a:blip r:embed="rId2"/>
          <a:srcRect l="9840" r="15088"/>
          <a:stretch>
            <a:fillRect/>
          </a:stretch>
        </p:blipFill>
        <p:spPr>
          <a:xfrm>
            <a:off x="2352040" y="58420"/>
            <a:ext cx="6908800" cy="67532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307195" cy="4953000"/>
          </a:xfrm>
        </p:spPr>
        <p:txBody>
          <a:bodyPr/>
          <a:lstStyle/>
          <a:p>
            <a:r>
              <a:rPr lang="en-US"/>
              <a:t>ACL tamiri, menisektomi ve diz kondroplasti uygulanan hastalarda postop dönemde IF akım plasebo ile karşılaştırılmış ve ağrı ve ödem de azalma, EHA’da artma açısından plaseboya üstün bulunmuştur.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Endikasyonları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Dejeneratif eklem hst</a:t>
            </a:r>
          </a:p>
          <a:p>
            <a:r>
              <a:rPr lang="en-US"/>
              <a:t>İnflamatuar romatizmal hast.</a:t>
            </a:r>
          </a:p>
          <a:p>
            <a:r>
              <a:rPr lang="en-US"/>
              <a:t>Omuz periartritleri</a:t>
            </a:r>
          </a:p>
          <a:p>
            <a:r>
              <a:rPr lang="en-US"/>
              <a:t>Sudeck atrofisi</a:t>
            </a:r>
          </a:p>
          <a:p>
            <a:r>
              <a:rPr lang="en-US"/>
              <a:t>Postravmatik ödem</a:t>
            </a:r>
          </a:p>
          <a:p>
            <a:r>
              <a:rPr lang="en-US"/>
              <a:t>Stres inkontinansı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201660" cy="4953000"/>
          </a:xfrm>
        </p:spPr>
        <p:txBody>
          <a:bodyPr/>
          <a:lstStyle/>
          <a:p>
            <a:r>
              <a:rPr lang="en-US"/>
              <a:t>Tendinit, periartrit, fibrozit gibi yumuşak doku hastalıkları</a:t>
            </a:r>
          </a:p>
          <a:p>
            <a:r>
              <a:rPr lang="en-US"/>
              <a:t>Radiküler ağrılar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157</Words>
  <Application>Microsoft Office PowerPoint</Application>
  <PresentationFormat>Geniş ekran</PresentationFormat>
  <Paragraphs>30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SimSun</vt:lpstr>
      <vt:lpstr>Arial</vt:lpstr>
      <vt:lpstr>Blue Waves</vt:lpstr>
      <vt:lpstr>FİZİK TEDAVİ VE REHABİLİTASYON YÖNTEMLERİ</vt:lpstr>
      <vt:lpstr>Uygulama</vt:lpstr>
      <vt:lpstr>PowerPoint Sunusu</vt:lpstr>
      <vt:lpstr>PowerPoint Sunusu</vt:lpstr>
      <vt:lpstr>PowerPoint Sunusu</vt:lpstr>
      <vt:lpstr>PowerPoint Sunusu</vt:lpstr>
      <vt:lpstr>PowerPoint Sunusu</vt:lpstr>
      <vt:lpstr>Endikasyonları</vt:lpstr>
      <vt:lpstr>PowerPoint Sunusu</vt:lpstr>
      <vt:lpstr>Kontrendikasyonları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Ergun GOKTAS</dc:creator>
  <cp:lastModifiedBy>Ergun GOKTAS</cp:lastModifiedBy>
  <cp:revision>5</cp:revision>
  <dcterms:created xsi:type="dcterms:W3CDTF">2017-07-22T16:14:00Z</dcterms:created>
  <dcterms:modified xsi:type="dcterms:W3CDTF">2018-05-19T15:19:52Z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1033-10.2.0.5871</vt:lpwstr>
  </property>
</Properties>
</file>