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90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72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0454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14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3068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063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252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84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1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0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9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33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82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77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87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82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1D02A-AFD3-48C8-9A05-15EC0D573586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358B1E-CCC0-405A-BE5C-D069BFC20C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47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C6474F-FD18-4D79-B472-556B57630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900" y="1168400"/>
            <a:ext cx="7915103" cy="226060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 413 ÇEŞİTLİ 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hi-IN" sz="2800" dirty="0">
                <a:solidFill>
                  <a:schemeClr val="accent1">
                    <a:lumMod val="50000"/>
                  </a:schemeClr>
                </a:solidFill>
              </a:rPr>
              <a:t>राष्ट्रपिता महात्मा गांधी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</a:rPr>
              <a:t> II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10.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7E1DBF-5BAA-42B9-BF6F-712E8E4B1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511767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2043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867CB2F-C8FD-4921-BF0D-8CDF46BAE245}"/>
              </a:ext>
            </a:extLst>
          </p:cNvPr>
          <p:cNvSpPr/>
          <p:nvPr/>
        </p:nvSpPr>
        <p:spPr>
          <a:xfrm>
            <a:off x="1739900" y="1857453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आप दिल्ली आए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30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जनवरी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1948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ई० को प्रार्थना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सभा मेन लाते हुए नाथूराम गोडसे नामक एक व्यक्ति ने गोली मारकर आपकी हत्या कर दी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299672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01925FE-DB5D-4CF1-BEBE-45B8383CF16D}"/>
              </a:ext>
            </a:extLst>
          </p:cNvPr>
          <p:cNvSpPr/>
          <p:nvPr/>
        </p:nvSpPr>
        <p:spPr>
          <a:xfrm>
            <a:off x="1955800" y="1603453"/>
            <a:ext cx="6096000" cy="291874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हे राम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कहकर आप चिरनिद्रा में सो</a:t>
            </a: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गए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आज गनधीजी हमारे बीच नहीं है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लेकिन वे अमर हैं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आज भी उनके अहिंसा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सत्याग्रह आदि सिद्धान्त विश्व का मारगदरशन कर रहे हैं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209851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AF70077-DCCB-4B05-8D51-B15E53ED0643}"/>
              </a:ext>
            </a:extLst>
          </p:cNvPr>
          <p:cNvSpPr/>
          <p:nvPr/>
        </p:nvSpPr>
        <p:spPr>
          <a:xfrm>
            <a:off x="2120900" y="1587500"/>
            <a:ext cx="60325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इसी समय प्रथम महायुद्ध प्रारम्भ हुआ | आपने इस युद्ध में अंग्रेजों का साथ दिया | अंग्रेजों के विजयी होने पर भारत की स्वतंत्रता की माँग की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29488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96708CA-43D6-4E2F-B2FD-F53BDE1669AE}"/>
              </a:ext>
            </a:extLst>
          </p:cNvPr>
          <p:cNvSpPr/>
          <p:nvPr/>
        </p:nvSpPr>
        <p:spPr>
          <a:xfrm>
            <a:off x="2235200" y="1977600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अंग्रेजों ने अपने स्वतन्त्र्ता देने के आश्वासन को पूरा नहीं किया | अंग्रेजों ने भारतीयों पर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रौलेट एक्ट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थोप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दिया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82835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145A374-C6A5-46A7-BEAE-7FC74D864592}"/>
              </a:ext>
            </a:extLst>
          </p:cNvPr>
          <p:cNvSpPr/>
          <p:nvPr/>
        </p:nvSpPr>
        <p:spPr>
          <a:xfrm>
            <a:off x="2057400" y="2045649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एक्ट का विरोध करने पर जनरल डायर ने जालियाँवाला बागा डाला | आपने संघर्ष  का विगुल बजा दिया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2953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347B509-4BBB-485F-BBEA-AC72D4F266E0}"/>
              </a:ext>
            </a:extLst>
          </p:cNvPr>
          <p:cNvSpPr/>
          <p:nvPr/>
        </p:nvSpPr>
        <p:spPr>
          <a:xfrm>
            <a:off x="2133600" y="1844753"/>
            <a:ext cx="6096000" cy="302134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सन्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1920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में असहयोग आन्दोलन प्रारम्भ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किया |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1930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में नमक कानून तोड़ा |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 इन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आन्दोलनों में जनता ने बढ़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चढ़कर भाग लिया | अंग्रेज काँप उठे | आपकों बंदी बना लिया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गया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20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3BB9AF8-72FF-4272-80C2-4FFC8CD17CC9}"/>
              </a:ext>
            </a:extLst>
          </p:cNvPr>
          <p:cNvSpPr/>
          <p:nvPr/>
        </p:nvSpPr>
        <p:spPr>
          <a:xfrm>
            <a:off x="2070100" y="1667449"/>
            <a:ext cx="6096000" cy="281615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सन्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1942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में आपने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भारत छोड़ो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आन्दोलन आरम्भ आराम किया | इससे भारत में ब्रिटिश राज की जड़ें गईं | अंग्रेजों ने अपना दमन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चक्र चलाया | नेताओं को लेल में डाल दिया गया परन्तु यह आन्दोलन दबाया न जा सका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137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F2DD6B7-16CB-40E4-AE97-7FE4E582CD2D}"/>
              </a:ext>
            </a:extLst>
          </p:cNvPr>
          <p:cNvSpPr/>
          <p:nvPr/>
        </p:nvSpPr>
        <p:spPr>
          <a:xfrm>
            <a:off x="2108200" y="2261549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अंत में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15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अगस्त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1947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को अंग्रेजों को भारत छोड़ना पड़ा और इस प्रकार भारत अंग्रेजों की दासता से मुक्त हुआ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4432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1C6D3DE-9F45-499F-B639-1F77D858D787}"/>
              </a:ext>
            </a:extLst>
          </p:cNvPr>
          <p:cNvSpPr/>
          <p:nvPr/>
        </p:nvSpPr>
        <p:spPr>
          <a:xfrm>
            <a:off x="2057400" y="1628357"/>
            <a:ext cx="6096000" cy="302134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अंग्रेजों ने जाते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जाते भारत का विभाजन कर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दिया | साम्प्रदायिक दंगों ने देश की धरती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को खून से रंग दिया | भयानक अग्निकांडों और नरसंहार को देखकर गांधी का हृदय सिहर उठा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253694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59FBB6-3B51-4283-88D9-448FB308A343}"/>
              </a:ext>
            </a:extLst>
          </p:cNvPr>
          <p:cNvSpPr/>
          <p:nvPr/>
        </p:nvSpPr>
        <p:spPr>
          <a:xfrm>
            <a:off x="2108200" y="1693651"/>
            <a:ext cx="6096000" cy="281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इसे रोकने के परयत्न में आप नोआखली गए और आमरण अनशन किया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इस अनशन के कारन साम्प्रदायिक दंगे रुप गए और नेताओं के शानति कायम करने के वचन पर अनशन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तोड़ा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3200975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354</Words>
  <Application>Microsoft Office PowerPoint</Application>
  <PresentationFormat>Geniş ekran</PresentationFormat>
  <Paragraphs>23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राष्ट्रपिता महात्मा गांधी II  10.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राष्ट्रपिता महात्मा गांधी II  9. Hafta</dc:title>
  <dc:creator>Casper</dc:creator>
  <cp:lastModifiedBy>Casper</cp:lastModifiedBy>
  <cp:revision>2</cp:revision>
  <dcterms:created xsi:type="dcterms:W3CDTF">2020-05-10T03:21:10Z</dcterms:created>
  <dcterms:modified xsi:type="dcterms:W3CDTF">2020-05-10T04:02:43Z</dcterms:modified>
</cp:coreProperties>
</file>