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TOPLUMA HİZMET UYGULAMALARI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 smtClean="0"/>
              <a:t>TOPLUMA HİZMET AMACIYLA NE TÜR PROJELER OLUŞTURABİLİRİZ?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00584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1-Görme engellilere </a:t>
            </a:r>
            <a:r>
              <a:rPr lang="tr-TR" dirty="0" smtClean="0"/>
              <a:t>destek olmak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2-Görme engelliler için </a:t>
            </a:r>
            <a:r>
              <a:rPr lang="tr-TR" dirty="0" smtClean="0"/>
              <a:t>okuma çalışmaları yapmak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3-Devlet koruması altındaki çocukların gelişimlerini destekleyici etkinlikler yapmak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4</a:t>
            </a:r>
            <a:r>
              <a:rPr lang="tr-TR" dirty="0" smtClean="0"/>
              <a:t>-Köy </a:t>
            </a:r>
            <a:r>
              <a:rPr lang="tr-TR" dirty="0"/>
              <a:t>okullarına kitap bağışı kampanyası yürütmek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332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Okullarda yaratıcı eğitsel etkinlikler tasarlayarak çocuklara destek olmak </a:t>
            </a:r>
          </a:p>
          <a:p>
            <a:r>
              <a:rPr lang="tr-TR" dirty="0" smtClean="0"/>
              <a:t>Kütüphanelerde görev almak, okuma kampanyaları düzenlemek</a:t>
            </a:r>
            <a:endParaRPr lang="tr-TR" dirty="0"/>
          </a:p>
          <a:p>
            <a:r>
              <a:rPr lang="tr-TR" dirty="0" smtClean="0"/>
              <a:t>Herhangi </a:t>
            </a:r>
            <a:r>
              <a:rPr lang="tr-TR" dirty="0"/>
              <a:t>bir mahallenin, köyün, çevre sorunlarına </a:t>
            </a:r>
            <a:r>
              <a:rPr lang="tr-TR" dirty="0" smtClean="0"/>
              <a:t>çözüm üretebilmek için destek olmak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7498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Müze, ören yeri ve benzeri yerlerde </a:t>
            </a:r>
            <a:r>
              <a:rPr lang="tr-TR" dirty="0" smtClean="0"/>
              <a:t>çocuklar için gönüllü eğitim faaliyetleri tasarlamak ve uygulamak</a:t>
            </a:r>
            <a:endParaRPr lang="tr-TR" dirty="0"/>
          </a:p>
          <a:p>
            <a:r>
              <a:rPr lang="tr-TR" dirty="0" smtClean="0"/>
              <a:t>Çevre kirliliğine dikkat çekmek amacıyla bilgilendirme kampanyaları düzenlemek</a:t>
            </a:r>
            <a:endParaRPr lang="tr-TR" dirty="0"/>
          </a:p>
          <a:p>
            <a:r>
              <a:rPr lang="tr-TR" dirty="0" smtClean="0"/>
              <a:t>Cezaevindeki çocuklara yönelik etkinlikler düzenlemek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731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Ağaç dikme kampanyası düzenlemek</a:t>
            </a:r>
          </a:p>
          <a:p>
            <a:r>
              <a:rPr lang="tr-TR" dirty="0" smtClean="0"/>
              <a:t>Hayvanları korumaya yönelik kampanyalar düzenlemek, barınaklara destek olacak faaliyetler yapmak </a:t>
            </a:r>
          </a:p>
          <a:p>
            <a:r>
              <a:rPr lang="tr-TR" dirty="0" smtClean="0"/>
              <a:t>Huzurevi gibi yerlerde bulunan yaşlıların sosyalleşmesine yönelik faaliyetler düzenlemek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844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 bağışı, organ bağışı gibi </a:t>
            </a:r>
            <a:r>
              <a:rPr lang="tr-TR" dirty="0" smtClean="0"/>
              <a:t>durumlara ilişkin bilgilendirme kampanyaları yapmak </a:t>
            </a:r>
          </a:p>
          <a:p>
            <a:r>
              <a:rPr lang="tr-TR" dirty="0" smtClean="0"/>
              <a:t>Hastanelerde yatan çocukların eğitimlerine destek olmak</a:t>
            </a:r>
          </a:p>
          <a:p>
            <a:r>
              <a:rPr lang="tr-TR" dirty="0" smtClean="0"/>
              <a:t>Spor etkinliklerine yönelik dezavantajlı öğrencilere uygulamalar yapmak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032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Aileleri çocuklar için tehlike oluşturabilecek durumlar hakkında bilgilendirmek </a:t>
            </a:r>
          </a:p>
          <a:p>
            <a:r>
              <a:rPr lang="tr-TR" dirty="0" smtClean="0"/>
              <a:t>Sivil toplum </a:t>
            </a:r>
            <a:r>
              <a:rPr lang="tr-TR" smtClean="0"/>
              <a:t>kuruluşlarının çalışmalarına destek olmak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5699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11</TotalTime>
  <Words>153</Words>
  <Application>Microsoft Office PowerPoint</Application>
  <PresentationFormat>Geniş ekran</PresentationFormat>
  <Paragraphs>20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TOPLUMA HİZMET UYGULAMALARI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</cp:lastModifiedBy>
  <cp:revision>3</cp:revision>
  <dcterms:created xsi:type="dcterms:W3CDTF">2019-05-09T12:18:36Z</dcterms:created>
  <dcterms:modified xsi:type="dcterms:W3CDTF">2020-04-06T13:24:58Z</dcterms:modified>
</cp:coreProperties>
</file>