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3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32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8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91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5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63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957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74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69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59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8D4F-4167-4481-80B8-2FC331C6C0DE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87154-3C04-4C6B-96BD-A011CE9B98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4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02423" y="931986"/>
            <a:ext cx="73415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BAKIMDA ARAŞTIRMA YAPMANIN ÖNEMİ</a:t>
            </a:r>
          </a:p>
          <a:p>
            <a:r>
              <a:rPr lang="tr-TR" dirty="0" smtClean="0"/>
              <a:t>Bir mesleğin toplumda ve bireylerde saygınlık uyandıra bilmesi için</a:t>
            </a:r>
          </a:p>
          <a:p>
            <a:r>
              <a:rPr lang="tr-TR" dirty="0" smtClean="0"/>
              <a:t>araştırmalarla desteklenmiş ve geliştirilmiş bilgilerin olması esastır 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872762" y="1749668"/>
            <a:ext cx="72712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1. Bireyin iyilik ve hasta </a:t>
            </a:r>
            <a:r>
              <a:rPr lang="tr-TR" dirty="0" err="1" smtClean="0"/>
              <a:t>lıkdurumuna</a:t>
            </a:r>
            <a:r>
              <a:rPr lang="tr-TR" dirty="0" smtClean="0"/>
              <a:t> adaptasyonunu anlamaya.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insan.sağlık</a:t>
            </a:r>
            <a:r>
              <a:rPr lang="tr-TR" dirty="0" smtClean="0"/>
              <a:t> ilişkisini ve bunun hemşirelik uygulamalarına</a:t>
            </a:r>
          </a:p>
          <a:p>
            <a:r>
              <a:rPr lang="tr-TR" dirty="0" smtClean="0"/>
              <a:t>etkisini anlamaya.</a:t>
            </a:r>
          </a:p>
          <a:p>
            <a:r>
              <a:rPr lang="tr-TR" dirty="0" smtClean="0"/>
              <a:t>3. Çevresel etmenlerin bireye olan etkisini anlamaya (insan ve</a:t>
            </a:r>
          </a:p>
          <a:p>
            <a:r>
              <a:rPr lang="tr-TR" dirty="0" smtClean="0"/>
              <a:t>çevresi arasındaki sağlık ilişkisi).</a:t>
            </a:r>
          </a:p>
          <a:p>
            <a:r>
              <a:rPr lang="tr-TR" dirty="0" smtClean="0"/>
              <a:t>4 . Sağlığın oluşturulması ve hastalığın olumsuz etkilerini en az</a:t>
            </a:r>
          </a:p>
          <a:p>
            <a:r>
              <a:rPr lang="tr-TR" dirty="0" smtClean="0"/>
              <a:t>düzeye getirebilmek için </a:t>
            </a:r>
            <a:r>
              <a:rPr lang="tr-TR" dirty="0" err="1" smtClean="0"/>
              <a:t>terapötik</a:t>
            </a:r>
            <a:r>
              <a:rPr lang="tr-TR" dirty="0" smtClean="0"/>
              <a:t> girişimlerin etkisini ölçmeye</a:t>
            </a:r>
          </a:p>
          <a:p>
            <a:r>
              <a:rPr lang="tr-TR" dirty="0" smtClean="0"/>
              <a:t>yarar.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3108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83677" y="1371600"/>
            <a:ext cx="78603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tr-TR" dirty="0" smtClean="0"/>
              <a:t>Hastalığın olumsuz </a:t>
            </a:r>
            <a:r>
              <a:rPr lang="tr-TR" dirty="0" err="1" smtClean="0"/>
              <a:t>etkİlerini</a:t>
            </a:r>
            <a:r>
              <a:rPr lang="tr-TR" dirty="0" smtClean="0"/>
              <a:t> en aza indirmeyi. </a:t>
            </a:r>
          </a:p>
          <a:p>
            <a:pPr marL="342900" indent="-342900">
              <a:buAutoNum type="arabicPeriod"/>
            </a:pPr>
            <a:r>
              <a:rPr lang="tr-TR" dirty="0" smtClean="0"/>
              <a:t>bireylerin ve ailelerin var olan fonksiyonlarını sürdürmeyi. </a:t>
            </a:r>
          </a:p>
          <a:p>
            <a:pPr marL="342900" indent="-342900">
              <a:buAutoNum type="arabicPeriod"/>
            </a:pPr>
            <a:r>
              <a:rPr lang="tr-TR" dirty="0" smtClean="0"/>
              <a:t>yitirilen fonksiyonlarını tekrar kazandırmak için etkili temel mekanizmaları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185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13437" y="1090247"/>
            <a:ext cx="90560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. Hemşirelik bakımı ile ilgili yeterli ve etkili gelişmelerin. sistem­ler ve politikalarla ilgili bilgilerin yayılımının önemini sağlar. </a:t>
            </a:r>
          </a:p>
          <a:p>
            <a:r>
              <a:rPr lang="tr-TR" dirty="0" smtClean="0"/>
              <a:t>Meslek ve mesleğin tarihi gelişimi. hemşirelik hizmetlerin in gelişimi ile ilgili etik kurallar.</a:t>
            </a:r>
          </a:p>
          <a:p>
            <a:r>
              <a:rPr lang="tr-TR" dirty="0" smtClean="0"/>
              <a:t> hemşirelik mesleğini günümüz­deki ve gelecekte var olacak sosyal değişimlere hazırlayıcı ye­terli ve etkili sistemlerin araştırılmasını sağlar.</a:t>
            </a:r>
          </a:p>
          <a:p>
            <a:r>
              <a:rPr lang="tr-TR" dirty="0" smtClean="0"/>
              <a:t>4. . Aynı zamanda hemşireler. sağlık. hastalık. sağlık hizmetleri­nin gelişimi ve yönetimi. </a:t>
            </a:r>
          </a:p>
          <a:p>
            <a:r>
              <a:rPr lang="tr-TR" dirty="0" smtClean="0"/>
              <a:t>eğitim ve politika oluşturma gibi konularda yapılacak araştırmalarda görev alabilir ve/ veya bu tür araştırmaları yürütebilirler.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853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71600" y="1055078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1. Gereksinimlere yanıt verme: Hemşirelik araştırmaları çoğunlukla birey aile ve toplumun gereksinimlerini karşılayan onlara konuyla ilgili bilgi sağlayan araştırmalar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8343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993531" y="747346"/>
            <a:ext cx="815046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2. Maliyet-etkinlik Bakımda araştırmaların yalnız hasta üzerinde olumlu etkileri olan araştırmalar değil aynı zamanda maliyet-etkin araştırmalar olmalıdır .</a:t>
            </a:r>
          </a:p>
          <a:p>
            <a:r>
              <a:rPr lang="tr-TR" dirty="0" smtClean="0"/>
              <a:t>3. Hasta Eğitimi</a:t>
            </a:r>
          </a:p>
          <a:p>
            <a:r>
              <a:rPr lang="tr-TR" dirty="0" smtClean="0"/>
              <a:t>4. Bakımın Kalitesi: Hemşirelik araştırın alan direkt hemşirelik bakımı hasta güvenliği. hasta doyumu ve kalite güvenliği gibi konulara odaklanmalıdır.</a:t>
            </a:r>
          </a:p>
          <a:p>
            <a:r>
              <a:rPr lang="tr-TR" dirty="0" smtClean="0"/>
              <a:t>5. Hasta Ölümlerinin Azaltılması</a:t>
            </a:r>
          </a:p>
          <a:p>
            <a:r>
              <a:rPr lang="tr-TR" dirty="0" smtClean="0"/>
              <a:t>6. Çalışma Çevresinin Düzenlenmesi 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57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266</Words>
  <Application>Microsoft Office PowerPoint</Application>
  <PresentationFormat>Geniş ekran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4</cp:revision>
  <dcterms:created xsi:type="dcterms:W3CDTF">2019-04-19T12:13:15Z</dcterms:created>
  <dcterms:modified xsi:type="dcterms:W3CDTF">2019-04-19T12:29:46Z</dcterms:modified>
</cp:coreProperties>
</file>