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9"/>
  </p:notesMasterIdLst>
  <p:sldIdLst>
    <p:sldId id="1082" r:id="rId4"/>
    <p:sldId id="604" r:id="rId5"/>
    <p:sldId id="611" r:id="rId6"/>
    <p:sldId id="1083" r:id="rId7"/>
    <p:sldId id="1084" r:id="rId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HUKUKU- 2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Tuğçe ORAL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ELBİRLİĞİ MÜLKİYETİ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KURULABİLECEĞİ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HALLER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Karı Koca Mal Rejimlerinden Genel Mal Ortaklığı ve Edinilmiş Mallarda Ortaklık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Aile Malları Ortaklığı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Adi Ortaklık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ELBİRLİĞİ MÜLKİYETİ</a:t>
            </a: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HÜKÜMLERİ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Ortakların hakları ve yükümlülükleri, topluluğu doğuran kanun veya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sözleşme hükümleri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ile belirlenir.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Kanunda veya sözleşmede aksine bir hüküm bulunmadıkça, gerek yönetim, gerek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tasarruf işlemleri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için ortakların oybirliğiyle karar vermeleri gerekir.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Sözleşmeden doğan topluluk devam ettiği sürece, paylaşma yapılamaz ve bir pay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üzerinde tasarrufta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bulunulamaz.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Ortaklardan her biri, topluluğa giren hakların korunmasını sağlayabilir. Bu korumadan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bütün ortaklar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yararlanır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ELBİRLİĞİ MÜLKİYETİ</a:t>
            </a:r>
          </a:p>
        </p:txBody>
      </p:sp>
    </p:spTree>
    <p:extLst>
      <p:ext uri="{BB962C8B-B14F-4D97-AF65-F5344CB8AC3E}">
        <p14:creationId xmlns:p14="http://schemas.microsoft.com/office/powerpoint/2010/main" val="175945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SONA ERMESİ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Elbirliği mülkiyeti, malın devri, topluluğun dağılması veya paylı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mülkiyete geçilmesiyle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sona erer.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Paylaştırma, aksine bir hüküm bulunmadıkça, paylı mülkiyet hükümlerine göre yapılır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ELBİRLİĞİ MÜLKİYETİ</a:t>
            </a:r>
          </a:p>
        </p:txBody>
      </p:sp>
    </p:spTree>
    <p:extLst>
      <p:ext uri="{BB962C8B-B14F-4D97-AF65-F5344CB8AC3E}">
        <p14:creationId xmlns:p14="http://schemas.microsoft.com/office/powerpoint/2010/main" val="411765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12489</TotalTime>
  <Words>136</Words>
  <Application>Microsoft Office PowerPoint</Application>
  <PresentationFormat>Ekran Gösterisi (4:3)</PresentationFormat>
  <Paragraphs>25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5</vt:i4>
      </vt:variant>
    </vt:vector>
  </HeadingPairs>
  <TitlesOfParts>
    <vt:vector size="14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819</cp:revision>
  <cp:lastPrinted>2016-10-24T07:53:35Z</cp:lastPrinted>
  <dcterms:created xsi:type="dcterms:W3CDTF">2016-09-18T09:35:24Z</dcterms:created>
  <dcterms:modified xsi:type="dcterms:W3CDTF">2020-02-26T07:28:30Z</dcterms:modified>
</cp:coreProperties>
</file>