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12.04.2020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14348" y="785794"/>
            <a:ext cx="842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NOOR  MAHAL  ŞATOSU</a:t>
            </a:r>
          </a:p>
          <a:p>
            <a:r>
              <a:rPr lang="tr-TR" dirty="0" smtClean="0"/>
              <a:t>Pencap/Bahavalpur’ da  bulunmaktadır. </a:t>
            </a:r>
            <a:endParaRPr lang="tr-TR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90" y="1568133"/>
            <a:ext cx="7668344" cy="443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8691977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928670"/>
            <a:ext cx="785818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85786" y="857232"/>
            <a:ext cx="8358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accent1"/>
                </a:solidFill>
              </a:rPr>
              <a:t>1872’ de  </a:t>
            </a:r>
            <a:r>
              <a:rPr lang="tr-TR" dirty="0" smtClean="0"/>
              <a:t>neoklasik  hatlar  üzerine  bir  İtalyan  şatosu  gibi  inşa  edilmişti, şimdi de  modernizmin  devreye  girdiği  bir  dönemde  </a:t>
            </a:r>
            <a:r>
              <a:rPr lang="tr-TR" dirty="0" smtClean="0">
                <a:solidFill>
                  <a:schemeClr val="accent1"/>
                </a:solidFill>
              </a:rPr>
              <a:t>Sajid  Ali  Isar  ve  Malik  Farhan’ ın </a:t>
            </a:r>
            <a:r>
              <a:rPr lang="tr-TR" dirty="0" smtClean="0"/>
              <a:t>ortak  mülkiyetinde  bulunuyordu. 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785926"/>
            <a:ext cx="4786314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5926"/>
            <a:ext cx="4286248" cy="528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1610186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14348" y="1000108"/>
            <a:ext cx="821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chemeClr val="accent1"/>
                </a:solidFill>
              </a:rPr>
              <a:t>İngiliz  Raj  </a:t>
            </a:r>
            <a:r>
              <a:rPr lang="tr-TR" dirty="0" smtClean="0"/>
              <a:t>döneminde,  </a:t>
            </a:r>
            <a:r>
              <a:rPr lang="tr-TR" dirty="0" smtClean="0">
                <a:solidFill>
                  <a:schemeClr val="accent1"/>
                </a:solidFill>
              </a:rPr>
              <a:t>Bahavalpur  prens  devletinin  </a:t>
            </a:r>
            <a:r>
              <a:rPr lang="tr-TR" dirty="0" smtClean="0"/>
              <a:t>Nawab’ larına  aitti.</a:t>
            </a:r>
            <a:endParaRPr lang="tr-TR" dirty="0">
              <a:solidFill>
                <a:schemeClr val="accent1"/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844824"/>
            <a:ext cx="431674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6" y="1844824"/>
            <a:ext cx="421481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6612076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768" y="548680"/>
            <a:ext cx="726446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2822" y="3550203"/>
            <a:ext cx="7236296" cy="260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3422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142984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14348" y="785794"/>
            <a:ext cx="8286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PAKİSTAN  ULUSAL  MÜZESİ</a:t>
            </a:r>
          </a:p>
          <a:p>
            <a:r>
              <a:rPr lang="tr-TR" dirty="0" smtClean="0"/>
              <a:t>Pakistan’ ın  federal  başkenti  olan  İslamabad’ da bulunan  bir  halk  doğal  tarih  müzesidir.</a:t>
            </a:r>
            <a:endParaRPr lang="tr-TR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9"/>
            <a:ext cx="9144000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7795247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857232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14348" y="785794"/>
            <a:ext cx="842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Bu  müze’ de, ülkenin  ekolojisi, jeolojisi  ve  paleontolojisi  hakkında  bilgi  veren  ve  sunan  sergiler  ve  galeriler  var.</a:t>
            </a:r>
            <a:endParaRPr lang="tr-TR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4000504"/>
            <a:ext cx="478631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357298"/>
            <a:ext cx="4786314" cy="260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66"/>
            <a:ext cx="4286248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43050"/>
            <a:ext cx="428624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886051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ulut"/>
          <p:cNvSpPr/>
          <p:nvPr/>
        </p:nvSpPr>
        <p:spPr>
          <a:xfrm>
            <a:off x="0" y="1000108"/>
            <a:ext cx="714380" cy="4286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2 Metin kutusu"/>
          <p:cNvSpPr txBox="1"/>
          <p:nvPr/>
        </p:nvSpPr>
        <p:spPr>
          <a:xfrm>
            <a:off x="714348" y="928670"/>
            <a:ext cx="842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Şu anda,  müze  </a:t>
            </a:r>
            <a:r>
              <a:rPr lang="tr-TR" dirty="0" smtClean="0">
                <a:solidFill>
                  <a:schemeClr val="accent1"/>
                </a:solidFill>
              </a:rPr>
              <a:t>300.000’ den </a:t>
            </a:r>
            <a:r>
              <a:rPr lang="tr-TR" dirty="0" smtClean="0"/>
              <a:t>fazla  nesneden  oluşan  bir  koleksiyona  ev  sahipliği  yapıyor.</a:t>
            </a:r>
            <a:endParaRPr lang="tr-TR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929066"/>
            <a:ext cx="4500562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357298"/>
            <a:ext cx="4500562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66"/>
            <a:ext cx="4572000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71612"/>
            <a:ext cx="4571964" cy="229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0476014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0"/>
            <a:ext cx="51435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290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56814131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108</Words>
  <Application>Microsoft Office PowerPoint</Application>
  <PresentationFormat>Ekran Gösterisi (4:3)</PresentationFormat>
  <Paragraphs>8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9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user</cp:lastModifiedBy>
  <cp:revision>4</cp:revision>
  <dcterms:created xsi:type="dcterms:W3CDTF">2020-04-12T10:01:12Z</dcterms:created>
  <dcterms:modified xsi:type="dcterms:W3CDTF">2020-04-12T10:24:16Z</dcterms:modified>
</cp:coreProperties>
</file>