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5.jpg" ContentType="image/png"/>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880A96-CDC5-4BBB-B373-456FAF923242}" type="doc">
      <dgm:prSet loTypeId="urn:microsoft.com/office/officeart/2005/8/layout/hProcess7" loCatId="process" qsTypeId="urn:microsoft.com/office/officeart/2005/8/quickstyle/simple1" qsCatId="simple" csTypeId="urn:microsoft.com/office/officeart/2005/8/colors/accent5_1" csCatId="accent5" phldr="1"/>
      <dgm:spPr/>
      <dgm:t>
        <a:bodyPr/>
        <a:lstStyle/>
        <a:p>
          <a:endParaRPr lang="tr-TR"/>
        </a:p>
      </dgm:t>
    </dgm:pt>
    <dgm:pt modelId="{0A52DB72-0C73-4C3F-B1D2-E726791CC545}">
      <dgm:prSet/>
      <dgm:spPr/>
      <dgm:t>
        <a:bodyPr/>
        <a:lstStyle/>
        <a:p>
          <a:pPr rtl="0"/>
          <a:r>
            <a:rPr lang="tr-TR" b="1" smtClean="0"/>
            <a:t>Beyin Fırtınası</a:t>
          </a:r>
          <a:endParaRPr lang="tr-TR"/>
        </a:p>
      </dgm:t>
    </dgm:pt>
    <dgm:pt modelId="{BA41D79C-FA57-45D6-8086-2349FF0803F4}" type="parTrans" cxnId="{EB614996-F693-4FBA-BC17-6559A6ECDC16}">
      <dgm:prSet/>
      <dgm:spPr/>
      <dgm:t>
        <a:bodyPr/>
        <a:lstStyle/>
        <a:p>
          <a:endParaRPr lang="tr-TR"/>
        </a:p>
      </dgm:t>
    </dgm:pt>
    <dgm:pt modelId="{D405C6AC-B618-47AC-A670-C1610E816DE6}" type="sibTrans" cxnId="{EB614996-F693-4FBA-BC17-6559A6ECDC16}">
      <dgm:prSet/>
      <dgm:spPr/>
      <dgm:t>
        <a:bodyPr/>
        <a:lstStyle/>
        <a:p>
          <a:endParaRPr lang="tr-TR"/>
        </a:p>
      </dgm:t>
    </dgm:pt>
    <dgm:pt modelId="{231E74F1-582F-4DA4-A2CA-515C93FE7834}">
      <dgm:prSet custT="1"/>
      <dgm:spPr/>
      <dgm:t>
        <a:bodyPr/>
        <a:lstStyle/>
        <a:p>
          <a:pPr rtl="0"/>
          <a:r>
            <a:rPr lang="tr-TR" sz="1400" dirty="0" smtClean="0">
              <a:latin typeface="Comic Sans MS" panose="030F0702030302020204" pitchFamily="66" charset="0"/>
            </a:rPr>
            <a:t>Sorunlara orijinal çözüm getirmek, karar vermek ve hayal yoluyla düşünce ve fikir üretmek için kullanılan yaratıcı bir tekniktir. Öğrencilerin belli bir konuyla ilgili ilginç önerilerinin eleştiri ve yargılama olmaksızın kısa sürede toplanmasıdır. Bu teknik öğrenmeyi zevkli hale getiren, yaratıcılığı, dikkat ve katılımı artıran bir teknik olmasının yanı sıra ön koşul davranışlara sahip olmayan gruplarda kullanılamayan ve analitik düşünmeye uygun olmayan bir tekniktir.</a:t>
          </a:r>
        </a:p>
        <a:p>
          <a:pPr rtl="0"/>
          <a:r>
            <a:rPr lang="tr-TR" sz="1400" dirty="0" smtClean="0">
              <a:latin typeface="Comic Sans MS" panose="030F0702030302020204" pitchFamily="66" charset="0"/>
            </a:rPr>
            <a:t>Ters Beyin Fırtınası Tekniği de problemi tersinde ele alarak  uygulanabilir. </a:t>
          </a:r>
          <a:endParaRPr lang="tr-TR" sz="1400" dirty="0">
            <a:latin typeface="Comic Sans MS" panose="030F0702030302020204" pitchFamily="66" charset="0"/>
          </a:endParaRPr>
        </a:p>
      </dgm:t>
    </dgm:pt>
    <dgm:pt modelId="{5AADA4A4-413A-4948-B76D-0AFCEE464650}" type="parTrans" cxnId="{BB5D7E99-95BD-49DF-A597-9C19CE941F96}">
      <dgm:prSet/>
      <dgm:spPr/>
      <dgm:t>
        <a:bodyPr/>
        <a:lstStyle/>
        <a:p>
          <a:endParaRPr lang="tr-TR"/>
        </a:p>
      </dgm:t>
    </dgm:pt>
    <dgm:pt modelId="{43AEA7D0-C77D-4613-B8D8-C6DA9A3DC9EA}" type="sibTrans" cxnId="{BB5D7E99-95BD-49DF-A597-9C19CE941F96}">
      <dgm:prSet/>
      <dgm:spPr/>
      <dgm:t>
        <a:bodyPr/>
        <a:lstStyle/>
        <a:p>
          <a:endParaRPr lang="tr-TR"/>
        </a:p>
      </dgm:t>
    </dgm:pt>
    <dgm:pt modelId="{AD2FE6BE-F6F4-4FF7-A8B1-C6F8266CEF4B}">
      <dgm:prSet/>
      <dgm:spPr/>
      <dgm:t>
        <a:bodyPr/>
        <a:lstStyle/>
        <a:p>
          <a:pPr rtl="0"/>
          <a:r>
            <a:rPr lang="tr-TR" b="1" smtClean="0"/>
            <a:t>Gösteri</a:t>
          </a:r>
          <a:endParaRPr lang="tr-TR"/>
        </a:p>
      </dgm:t>
    </dgm:pt>
    <dgm:pt modelId="{0DB83072-ECE0-4DB5-B649-CC1852AD1704}" type="parTrans" cxnId="{FE331DB9-53CD-4CEA-B2ED-7BEE7D6B41EA}">
      <dgm:prSet/>
      <dgm:spPr/>
      <dgm:t>
        <a:bodyPr/>
        <a:lstStyle/>
        <a:p>
          <a:endParaRPr lang="tr-TR"/>
        </a:p>
      </dgm:t>
    </dgm:pt>
    <dgm:pt modelId="{5140A944-2BF9-4998-9F70-90638E92132A}" type="sibTrans" cxnId="{FE331DB9-53CD-4CEA-B2ED-7BEE7D6B41EA}">
      <dgm:prSet/>
      <dgm:spPr/>
      <dgm:t>
        <a:bodyPr/>
        <a:lstStyle/>
        <a:p>
          <a:endParaRPr lang="tr-TR"/>
        </a:p>
      </dgm:t>
    </dgm:pt>
    <dgm:pt modelId="{3BEE0D49-5207-488F-B23F-5B208BECCF14}">
      <dgm:prSet custT="1"/>
      <dgm:spPr/>
      <dgm:t>
        <a:bodyPr/>
        <a:lstStyle/>
        <a:p>
          <a:pPr rtl="0"/>
          <a:r>
            <a:rPr lang="tr-TR" sz="1400" dirty="0" smtClean="0">
              <a:latin typeface="Comic Sans MS" panose="030F0702030302020204" pitchFamily="66" charset="0"/>
            </a:rPr>
            <a:t>İzleyici grubunun önünde bir işin nasıl yapılacağını göstermek yada genel ilkeleri açıklamak için başvurulan bir tekniktir. Öğretmen merkezli bir tekniktir. Daha çok devinişsel alanın algılama basamağı öğrenmeleri için uygundur. Ancak bilişsel ve duyuşsal öğrenmelerde ve  sosyal becerileri geliştirme de etkisi zayıftır.</a:t>
          </a:r>
          <a:endParaRPr lang="tr-TR" sz="1400" dirty="0">
            <a:latin typeface="Comic Sans MS" panose="030F0702030302020204" pitchFamily="66" charset="0"/>
          </a:endParaRPr>
        </a:p>
      </dgm:t>
    </dgm:pt>
    <dgm:pt modelId="{69A90F74-4F71-4334-859E-49ADA83D105F}" type="parTrans" cxnId="{23C4AFF5-BBB9-4E74-964C-8365D17F0903}">
      <dgm:prSet/>
      <dgm:spPr/>
      <dgm:t>
        <a:bodyPr/>
        <a:lstStyle/>
        <a:p>
          <a:endParaRPr lang="tr-TR"/>
        </a:p>
      </dgm:t>
    </dgm:pt>
    <dgm:pt modelId="{579EC47F-A23A-464D-AFD1-8F8123D16B12}" type="sibTrans" cxnId="{23C4AFF5-BBB9-4E74-964C-8365D17F0903}">
      <dgm:prSet/>
      <dgm:spPr/>
      <dgm:t>
        <a:bodyPr/>
        <a:lstStyle/>
        <a:p>
          <a:endParaRPr lang="tr-TR"/>
        </a:p>
      </dgm:t>
    </dgm:pt>
    <dgm:pt modelId="{3A7643EA-2D45-4BC4-B32E-39A0CE8E3B35}">
      <dgm:prSet/>
      <dgm:spPr/>
      <dgm:t>
        <a:bodyPr/>
        <a:lstStyle/>
        <a:p>
          <a:pPr rtl="0"/>
          <a:r>
            <a:rPr lang="tr-TR" b="1" smtClean="0"/>
            <a:t>Soru-Cevap</a:t>
          </a:r>
          <a:endParaRPr lang="tr-TR"/>
        </a:p>
      </dgm:t>
    </dgm:pt>
    <dgm:pt modelId="{B840FE31-E386-45CB-BD79-4DD2D3FA7ECE}" type="parTrans" cxnId="{0E7BAF71-9852-47C7-937F-F5EC89D0FAE8}">
      <dgm:prSet/>
      <dgm:spPr/>
      <dgm:t>
        <a:bodyPr/>
        <a:lstStyle/>
        <a:p>
          <a:endParaRPr lang="tr-TR"/>
        </a:p>
      </dgm:t>
    </dgm:pt>
    <dgm:pt modelId="{BDA9483E-2DC4-4565-9B19-468A3FC9D0E6}" type="sibTrans" cxnId="{0E7BAF71-9852-47C7-937F-F5EC89D0FAE8}">
      <dgm:prSet/>
      <dgm:spPr/>
      <dgm:t>
        <a:bodyPr/>
        <a:lstStyle/>
        <a:p>
          <a:endParaRPr lang="tr-TR"/>
        </a:p>
      </dgm:t>
    </dgm:pt>
    <dgm:pt modelId="{12855E8A-4652-4F11-B3B3-EE2DFEABD455}">
      <dgm:prSet custT="1"/>
      <dgm:spPr/>
      <dgm:t>
        <a:bodyPr/>
        <a:lstStyle/>
        <a:p>
          <a:pPr rtl="0"/>
          <a:r>
            <a:rPr lang="tr-TR" sz="1400" dirty="0" smtClean="0">
              <a:latin typeface="Comic Sans MS" panose="030F0702030302020204" pitchFamily="66" charset="0"/>
            </a:rPr>
            <a:t>Sınıf içi uygulamalarda en yaygın kullanılan tekniktir. Öğrencileri düşündüren, güdüleyen, önemli noktaların vurgulanmasını sağlayan, neden- sonuç ilişkilerini gösteren, öğrencilerin ilgilerini açığa çıkaran ve öğrenilenleri pekiştiren bir tekniktir.  Bu teknik öğrencilerin hazır bulunuşluk düzeyini belirleme ve derse ilişkin geri bildirim sağlamada etkin iken soruların niteliği öğretimin kalitesini etkilemektedir.</a:t>
          </a:r>
          <a:endParaRPr lang="tr-TR" sz="1400" dirty="0">
            <a:latin typeface="Comic Sans MS" panose="030F0702030302020204" pitchFamily="66" charset="0"/>
          </a:endParaRPr>
        </a:p>
      </dgm:t>
    </dgm:pt>
    <dgm:pt modelId="{13F615D6-9527-40E5-8FE4-E61FAC5AE905}" type="parTrans" cxnId="{16470D7A-16A4-4462-B103-5E6DA0183599}">
      <dgm:prSet/>
      <dgm:spPr/>
      <dgm:t>
        <a:bodyPr/>
        <a:lstStyle/>
        <a:p>
          <a:endParaRPr lang="tr-TR"/>
        </a:p>
      </dgm:t>
    </dgm:pt>
    <dgm:pt modelId="{C9C1F054-F201-4E5B-9A0A-2EFAB56B28F7}" type="sibTrans" cxnId="{16470D7A-16A4-4462-B103-5E6DA0183599}">
      <dgm:prSet/>
      <dgm:spPr/>
      <dgm:t>
        <a:bodyPr/>
        <a:lstStyle/>
        <a:p>
          <a:endParaRPr lang="tr-TR"/>
        </a:p>
      </dgm:t>
    </dgm:pt>
    <dgm:pt modelId="{E9B18747-6D0D-43F8-B72B-995174153CB5}" type="pres">
      <dgm:prSet presAssocID="{A7880A96-CDC5-4BBB-B373-456FAF923242}" presName="Name0" presStyleCnt="0">
        <dgm:presLayoutVars>
          <dgm:dir/>
          <dgm:animLvl val="lvl"/>
          <dgm:resizeHandles val="exact"/>
        </dgm:presLayoutVars>
      </dgm:prSet>
      <dgm:spPr/>
      <dgm:t>
        <a:bodyPr/>
        <a:lstStyle/>
        <a:p>
          <a:endParaRPr lang="tr-TR"/>
        </a:p>
      </dgm:t>
    </dgm:pt>
    <dgm:pt modelId="{AA70371F-5107-46F1-8329-36F71F35A9DB}" type="pres">
      <dgm:prSet presAssocID="{0A52DB72-0C73-4C3F-B1D2-E726791CC545}" presName="compositeNode" presStyleCnt="0">
        <dgm:presLayoutVars>
          <dgm:bulletEnabled val="1"/>
        </dgm:presLayoutVars>
      </dgm:prSet>
      <dgm:spPr/>
    </dgm:pt>
    <dgm:pt modelId="{E5EA5934-F8F8-4848-931F-600485A704FB}" type="pres">
      <dgm:prSet presAssocID="{0A52DB72-0C73-4C3F-B1D2-E726791CC545}" presName="bgRect" presStyleLbl="node1" presStyleIdx="0" presStyleCnt="3" custScaleX="50291" custScaleY="94937"/>
      <dgm:spPr/>
      <dgm:t>
        <a:bodyPr/>
        <a:lstStyle/>
        <a:p>
          <a:endParaRPr lang="tr-TR"/>
        </a:p>
      </dgm:t>
    </dgm:pt>
    <dgm:pt modelId="{74516B4D-206C-4FAC-859C-DD58709E03BC}" type="pres">
      <dgm:prSet presAssocID="{0A52DB72-0C73-4C3F-B1D2-E726791CC545}" presName="parentNode" presStyleLbl="node1" presStyleIdx="0" presStyleCnt="3">
        <dgm:presLayoutVars>
          <dgm:chMax val="0"/>
          <dgm:bulletEnabled val="1"/>
        </dgm:presLayoutVars>
      </dgm:prSet>
      <dgm:spPr/>
      <dgm:t>
        <a:bodyPr/>
        <a:lstStyle/>
        <a:p>
          <a:endParaRPr lang="tr-TR"/>
        </a:p>
      </dgm:t>
    </dgm:pt>
    <dgm:pt modelId="{F425D8EA-69AB-41AD-B4B8-BA3F3F94D1BE}" type="pres">
      <dgm:prSet presAssocID="{0A52DB72-0C73-4C3F-B1D2-E726791CC545}" presName="childNode" presStyleLbl="node1" presStyleIdx="0" presStyleCnt="3">
        <dgm:presLayoutVars>
          <dgm:bulletEnabled val="1"/>
        </dgm:presLayoutVars>
      </dgm:prSet>
      <dgm:spPr/>
      <dgm:t>
        <a:bodyPr/>
        <a:lstStyle/>
        <a:p>
          <a:endParaRPr lang="tr-TR"/>
        </a:p>
      </dgm:t>
    </dgm:pt>
    <dgm:pt modelId="{60E8083B-DFA9-409E-85CF-9CE1C98E3EDB}" type="pres">
      <dgm:prSet presAssocID="{D405C6AC-B618-47AC-A670-C1610E816DE6}" presName="hSp" presStyleCnt="0"/>
      <dgm:spPr/>
    </dgm:pt>
    <dgm:pt modelId="{4B848014-D24A-4A45-A744-411A30BF3DB4}" type="pres">
      <dgm:prSet presAssocID="{D405C6AC-B618-47AC-A670-C1610E816DE6}" presName="vProcSp" presStyleCnt="0"/>
      <dgm:spPr/>
    </dgm:pt>
    <dgm:pt modelId="{5BA71C2F-6683-4822-BF42-074D22648088}" type="pres">
      <dgm:prSet presAssocID="{D405C6AC-B618-47AC-A670-C1610E816DE6}" presName="vSp1" presStyleCnt="0"/>
      <dgm:spPr/>
    </dgm:pt>
    <dgm:pt modelId="{72460047-5E4C-4100-B475-D3769677772E}" type="pres">
      <dgm:prSet presAssocID="{D405C6AC-B618-47AC-A670-C1610E816DE6}" presName="simulatedConn" presStyleLbl="solidFgAcc1" presStyleIdx="0" presStyleCnt="2"/>
      <dgm:spPr/>
    </dgm:pt>
    <dgm:pt modelId="{0729083C-9605-468C-9D22-671EA4242331}" type="pres">
      <dgm:prSet presAssocID="{D405C6AC-B618-47AC-A670-C1610E816DE6}" presName="vSp2" presStyleCnt="0"/>
      <dgm:spPr/>
    </dgm:pt>
    <dgm:pt modelId="{364AFBC9-6EDF-48AD-9D4D-DE32FAB38DA7}" type="pres">
      <dgm:prSet presAssocID="{D405C6AC-B618-47AC-A670-C1610E816DE6}" presName="sibTrans" presStyleCnt="0"/>
      <dgm:spPr/>
    </dgm:pt>
    <dgm:pt modelId="{96D3F23B-F8BD-4660-8CF9-4E67E87FA424}" type="pres">
      <dgm:prSet presAssocID="{AD2FE6BE-F6F4-4FF7-A8B1-C6F8266CEF4B}" presName="compositeNode" presStyleCnt="0">
        <dgm:presLayoutVars>
          <dgm:bulletEnabled val="1"/>
        </dgm:presLayoutVars>
      </dgm:prSet>
      <dgm:spPr/>
    </dgm:pt>
    <dgm:pt modelId="{1E172F2D-8430-4E20-9FB4-47F0CA835BC8}" type="pres">
      <dgm:prSet presAssocID="{AD2FE6BE-F6F4-4FF7-A8B1-C6F8266CEF4B}" presName="bgRect" presStyleLbl="node1" presStyleIdx="1" presStyleCnt="3" custScaleX="42136" custScaleY="94781"/>
      <dgm:spPr/>
      <dgm:t>
        <a:bodyPr/>
        <a:lstStyle/>
        <a:p>
          <a:endParaRPr lang="tr-TR"/>
        </a:p>
      </dgm:t>
    </dgm:pt>
    <dgm:pt modelId="{5BD14692-5C53-4307-989A-EDD06618859B}" type="pres">
      <dgm:prSet presAssocID="{AD2FE6BE-F6F4-4FF7-A8B1-C6F8266CEF4B}" presName="parentNode" presStyleLbl="node1" presStyleIdx="1" presStyleCnt="3">
        <dgm:presLayoutVars>
          <dgm:chMax val="0"/>
          <dgm:bulletEnabled val="1"/>
        </dgm:presLayoutVars>
      </dgm:prSet>
      <dgm:spPr/>
      <dgm:t>
        <a:bodyPr/>
        <a:lstStyle/>
        <a:p>
          <a:endParaRPr lang="tr-TR"/>
        </a:p>
      </dgm:t>
    </dgm:pt>
    <dgm:pt modelId="{73201293-F61C-4D21-A0D5-56AC4DF01ED1}" type="pres">
      <dgm:prSet presAssocID="{AD2FE6BE-F6F4-4FF7-A8B1-C6F8266CEF4B}" presName="childNode" presStyleLbl="node1" presStyleIdx="1" presStyleCnt="3">
        <dgm:presLayoutVars>
          <dgm:bulletEnabled val="1"/>
        </dgm:presLayoutVars>
      </dgm:prSet>
      <dgm:spPr/>
      <dgm:t>
        <a:bodyPr/>
        <a:lstStyle/>
        <a:p>
          <a:endParaRPr lang="tr-TR"/>
        </a:p>
      </dgm:t>
    </dgm:pt>
    <dgm:pt modelId="{37AB76FE-18F9-4E51-858E-D7679DC935F6}" type="pres">
      <dgm:prSet presAssocID="{5140A944-2BF9-4998-9F70-90638E92132A}" presName="hSp" presStyleCnt="0"/>
      <dgm:spPr/>
    </dgm:pt>
    <dgm:pt modelId="{248CD775-1C1B-4470-9336-0584C77B155E}" type="pres">
      <dgm:prSet presAssocID="{5140A944-2BF9-4998-9F70-90638E92132A}" presName="vProcSp" presStyleCnt="0"/>
      <dgm:spPr/>
    </dgm:pt>
    <dgm:pt modelId="{AA02771C-49C4-4BC5-9B3C-A787914A74BC}" type="pres">
      <dgm:prSet presAssocID="{5140A944-2BF9-4998-9F70-90638E92132A}" presName="vSp1" presStyleCnt="0"/>
      <dgm:spPr/>
    </dgm:pt>
    <dgm:pt modelId="{B65A38BC-7D6A-4335-8D93-3F2543D20CD8}" type="pres">
      <dgm:prSet presAssocID="{5140A944-2BF9-4998-9F70-90638E92132A}" presName="simulatedConn" presStyleLbl="solidFgAcc1" presStyleIdx="1" presStyleCnt="2"/>
      <dgm:spPr/>
    </dgm:pt>
    <dgm:pt modelId="{6EAB119C-3BA7-46DF-99B5-F16931697321}" type="pres">
      <dgm:prSet presAssocID="{5140A944-2BF9-4998-9F70-90638E92132A}" presName="vSp2" presStyleCnt="0"/>
      <dgm:spPr/>
    </dgm:pt>
    <dgm:pt modelId="{D1BE1FB4-4C25-4ABD-A761-114FC8083387}" type="pres">
      <dgm:prSet presAssocID="{5140A944-2BF9-4998-9F70-90638E92132A}" presName="sibTrans" presStyleCnt="0"/>
      <dgm:spPr/>
    </dgm:pt>
    <dgm:pt modelId="{5FDB23C7-20DA-4F97-A35F-D2D63D7AB4C1}" type="pres">
      <dgm:prSet presAssocID="{3A7643EA-2D45-4BC4-B32E-39A0CE8E3B35}" presName="compositeNode" presStyleCnt="0">
        <dgm:presLayoutVars>
          <dgm:bulletEnabled val="1"/>
        </dgm:presLayoutVars>
      </dgm:prSet>
      <dgm:spPr/>
    </dgm:pt>
    <dgm:pt modelId="{702AA61F-72FD-4BDA-BC5F-7EE425E13692}" type="pres">
      <dgm:prSet presAssocID="{3A7643EA-2D45-4BC4-B32E-39A0CE8E3B35}" presName="bgRect" presStyleLbl="node1" presStyleIdx="2" presStyleCnt="3" custScaleX="42589" custScaleY="94780"/>
      <dgm:spPr/>
      <dgm:t>
        <a:bodyPr/>
        <a:lstStyle/>
        <a:p>
          <a:endParaRPr lang="tr-TR"/>
        </a:p>
      </dgm:t>
    </dgm:pt>
    <dgm:pt modelId="{9A753469-09DD-444C-9F61-E538E5761FF1}" type="pres">
      <dgm:prSet presAssocID="{3A7643EA-2D45-4BC4-B32E-39A0CE8E3B35}" presName="parentNode" presStyleLbl="node1" presStyleIdx="2" presStyleCnt="3">
        <dgm:presLayoutVars>
          <dgm:chMax val="0"/>
          <dgm:bulletEnabled val="1"/>
        </dgm:presLayoutVars>
      </dgm:prSet>
      <dgm:spPr/>
      <dgm:t>
        <a:bodyPr/>
        <a:lstStyle/>
        <a:p>
          <a:endParaRPr lang="tr-TR"/>
        </a:p>
      </dgm:t>
    </dgm:pt>
    <dgm:pt modelId="{CCD8C229-AA65-4359-A2FB-D31AE4753037}" type="pres">
      <dgm:prSet presAssocID="{3A7643EA-2D45-4BC4-B32E-39A0CE8E3B35}" presName="childNode" presStyleLbl="node1" presStyleIdx="2" presStyleCnt="3">
        <dgm:presLayoutVars>
          <dgm:bulletEnabled val="1"/>
        </dgm:presLayoutVars>
      </dgm:prSet>
      <dgm:spPr/>
      <dgm:t>
        <a:bodyPr/>
        <a:lstStyle/>
        <a:p>
          <a:endParaRPr lang="tr-TR"/>
        </a:p>
      </dgm:t>
    </dgm:pt>
  </dgm:ptLst>
  <dgm:cxnLst>
    <dgm:cxn modelId="{347C2B0D-0FE8-4F07-ABDE-A64C213C0575}" type="presOf" srcId="{0A52DB72-0C73-4C3F-B1D2-E726791CC545}" destId="{74516B4D-206C-4FAC-859C-DD58709E03BC}" srcOrd="1" destOrd="0" presId="urn:microsoft.com/office/officeart/2005/8/layout/hProcess7"/>
    <dgm:cxn modelId="{D7FF2EC5-B7C8-4908-B7C8-A084046EBB73}" type="presOf" srcId="{12855E8A-4652-4F11-B3B3-EE2DFEABD455}" destId="{CCD8C229-AA65-4359-A2FB-D31AE4753037}" srcOrd="0" destOrd="0" presId="urn:microsoft.com/office/officeart/2005/8/layout/hProcess7"/>
    <dgm:cxn modelId="{0F7CFCDE-583D-49E2-AB03-58A08FBB1D6F}" type="presOf" srcId="{3A7643EA-2D45-4BC4-B32E-39A0CE8E3B35}" destId="{9A753469-09DD-444C-9F61-E538E5761FF1}" srcOrd="1" destOrd="0" presId="urn:microsoft.com/office/officeart/2005/8/layout/hProcess7"/>
    <dgm:cxn modelId="{23C4AFF5-BBB9-4E74-964C-8365D17F0903}" srcId="{AD2FE6BE-F6F4-4FF7-A8B1-C6F8266CEF4B}" destId="{3BEE0D49-5207-488F-B23F-5B208BECCF14}" srcOrd="0" destOrd="0" parTransId="{69A90F74-4F71-4334-859E-49ADA83D105F}" sibTransId="{579EC47F-A23A-464D-AFD1-8F8123D16B12}"/>
    <dgm:cxn modelId="{0E7BAF71-9852-47C7-937F-F5EC89D0FAE8}" srcId="{A7880A96-CDC5-4BBB-B373-456FAF923242}" destId="{3A7643EA-2D45-4BC4-B32E-39A0CE8E3B35}" srcOrd="2" destOrd="0" parTransId="{B840FE31-E386-45CB-BD79-4DD2D3FA7ECE}" sibTransId="{BDA9483E-2DC4-4565-9B19-468A3FC9D0E6}"/>
    <dgm:cxn modelId="{EB614996-F693-4FBA-BC17-6559A6ECDC16}" srcId="{A7880A96-CDC5-4BBB-B373-456FAF923242}" destId="{0A52DB72-0C73-4C3F-B1D2-E726791CC545}" srcOrd="0" destOrd="0" parTransId="{BA41D79C-FA57-45D6-8086-2349FF0803F4}" sibTransId="{D405C6AC-B618-47AC-A670-C1610E816DE6}"/>
    <dgm:cxn modelId="{FE331DB9-53CD-4CEA-B2ED-7BEE7D6B41EA}" srcId="{A7880A96-CDC5-4BBB-B373-456FAF923242}" destId="{AD2FE6BE-F6F4-4FF7-A8B1-C6F8266CEF4B}" srcOrd="1" destOrd="0" parTransId="{0DB83072-ECE0-4DB5-B649-CC1852AD1704}" sibTransId="{5140A944-2BF9-4998-9F70-90638E92132A}"/>
    <dgm:cxn modelId="{2B61C6C9-DE34-48CC-ADD4-73121F208878}" type="presOf" srcId="{AD2FE6BE-F6F4-4FF7-A8B1-C6F8266CEF4B}" destId="{5BD14692-5C53-4307-989A-EDD06618859B}" srcOrd="1" destOrd="0" presId="urn:microsoft.com/office/officeart/2005/8/layout/hProcess7"/>
    <dgm:cxn modelId="{BB5D7E99-95BD-49DF-A597-9C19CE941F96}" srcId="{0A52DB72-0C73-4C3F-B1D2-E726791CC545}" destId="{231E74F1-582F-4DA4-A2CA-515C93FE7834}" srcOrd="0" destOrd="0" parTransId="{5AADA4A4-413A-4948-B76D-0AFCEE464650}" sibTransId="{43AEA7D0-C77D-4613-B8D8-C6DA9A3DC9EA}"/>
    <dgm:cxn modelId="{E1840A9E-27DF-40DC-9073-E54E09A9C838}" type="presOf" srcId="{0A52DB72-0C73-4C3F-B1D2-E726791CC545}" destId="{E5EA5934-F8F8-4848-931F-600485A704FB}" srcOrd="0" destOrd="0" presId="urn:microsoft.com/office/officeart/2005/8/layout/hProcess7"/>
    <dgm:cxn modelId="{FCE5F471-6FD2-4C1D-A04F-96A93604906C}" type="presOf" srcId="{3A7643EA-2D45-4BC4-B32E-39A0CE8E3B35}" destId="{702AA61F-72FD-4BDA-BC5F-7EE425E13692}" srcOrd="0" destOrd="0" presId="urn:microsoft.com/office/officeart/2005/8/layout/hProcess7"/>
    <dgm:cxn modelId="{16470D7A-16A4-4462-B103-5E6DA0183599}" srcId="{3A7643EA-2D45-4BC4-B32E-39A0CE8E3B35}" destId="{12855E8A-4652-4F11-B3B3-EE2DFEABD455}" srcOrd="0" destOrd="0" parTransId="{13F615D6-9527-40E5-8FE4-E61FAC5AE905}" sibTransId="{C9C1F054-F201-4E5B-9A0A-2EFAB56B28F7}"/>
    <dgm:cxn modelId="{413A6891-5EFF-43EB-8C7F-233CF32E53A8}" type="presOf" srcId="{231E74F1-582F-4DA4-A2CA-515C93FE7834}" destId="{F425D8EA-69AB-41AD-B4B8-BA3F3F94D1BE}" srcOrd="0" destOrd="0" presId="urn:microsoft.com/office/officeart/2005/8/layout/hProcess7"/>
    <dgm:cxn modelId="{6894FDE1-2765-4097-86C5-8E3CE672DA08}" type="presOf" srcId="{AD2FE6BE-F6F4-4FF7-A8B1-C6F8266CEF4B}" destId="{1E172F2D-8430-4E20-9FB4-47F0CA835BC8}" srcOrd="0" destOrd="0" presId="urn:microsoft.com/office/officeart/2005/8/layout/hProcess7"/>
    <dgm:cxn modelId="{E803F159-E0B8-43B5-B929-E01DA9CF8373}" type="presOf" srcId="{A7880A96-CDC5-4BBB-B373-456FAF923242}" destId="{E9B18747-6D0D-43F8-B72B-995174153CB5}" srcOrd="0" destOrd="0" presId="urn:microsoft.com/office/officeart/2005/8/layout/hProcess7"/>
    <dgm:cxn modelId="{4A30D762-8730-48EF-888E-7359765FFC0F}" type="presOf" srcId="{3BEE0D49-5207-488F-B23F-5B208BECCF14}" destId="{73201293-F61C-4D21-A0D5-56AC4DF01ED1}" srcOrd="0" destOrd="0" presId="urn:microsoft.com/office/officeart/2005/8/layout/hProcess7"/>
    <dgm:cxn modelId="{1954B33F-394E-4B4A-B486-17AFFF8800D5}" type="presParOf" srcId="{E9B18747-6D0D-43F8-B72B-995174153CB5}" destId="{AA70371F-5107-46F1-8329-36F71F35A9DB}" srcOrd="0" destOrd="0" presId="urn:microsoft.com/office/officeart/2005/8/layout/hProcess7"/>
    <dgm:cxn modelId="{0CDC03ED-620A-4AEA-A067-3754D3A4A8A1}" type="presParOf" srcId="{AA70371F-5107-46F1-8329-36F71F35A9DB}" destId="{E5EA5934-F8F8-4848-931F-600485A704FB}" srcOrd="0" destOrd="0" presId="urn:microsoft.com/office/officeart/2005/8/layout/hProcess7"/>
    <dgm:cxn modelId="{87D5E556-4A5D-4135-98BA-598D81890852}" type="presParOf" srcId="{AA70371F-5107-46F1-8329-36F71F35A9DB}" destId="{74516B4D-206C-4FAC-859C-DD58709E03BC}" srcOrd="1" destOrd="0" presId="urn:microsoft.com/office/officeart/2005/8/layout/hProcess7"/>
    <dgm:cxn modelId="{0747D096-34B2-448F-932E-7AAE206ECD0B}" type="presParOf" srcId="{AA70371F-5107-46F1-8329-36F71F35A9DB}" destId="{F425D8EA-69AB-41AD-B4B8-BA3F3F94D1BE}" srcOrd="2" destOrd="0" presId="urn:microsoft.com/office/officeart/2005/8/layout/hProcess7"/>
    <dgm:cxn modelId="{CC2CE87D-C661-4071-86EF-BC73B059E9E4}" type="presParOf" srcId="{E9B18747-6D0D-43F8-B72B-995174153CB5}" destId="{60E8083B-DFA9-409E-85CF-9CE1C98E3EDB}" srcOrd="1" destOrd="0" presId="urn:microsoft.com/office/officeart/2005/8/layout/hProcess7"/>
    <dgm:cxn modelId="{99CF0CAE-CF7C-4E25-A692-986479DBE9D2}" type="presParOf" srcId="{E9B18747-6D0D-43F8-B72B-995174153CB5}" destId="{4B848014-D24A-4A45-A744-411A30BF3DB4}" srcOrd="2" destOrd="0" presId="urn:microsoft.com/office/officeart/2005/8/layout/hProcess7"/>
    <dgm:cxn modelId="{C80440B2-DE80-4A29-81C2-D9F4432DD3F7}" type="presParOf" srcId="{4B848014-D24A-4A45-A744-411A30BF3DB4}" destId="{5BA71C2F-6683-4822-BF42-074D22648088}" srcOrd="0" destOrd="0" presId="urn:microsoft.com/office/officeart/2005/8/layout/hProcess7"/>
    <dgm:cxn modelId="{49405A8B-37AA-4CF1-B2D7-63B7D078E1FB}" type="presParOf" srcId="{4B848014-D24A-4A45-A744-411A30BF3DB4}" destId="{72460047-5E4C-4100-B475-D3769677772E}" srcOrd="1" destOrd="0" presId="urn:microsoft.com/office/officeart/2005/8/layout/hProcess7"/>
    <dgm:cxn modelId="{83A7BD1E-31FC-42FD-848D-1F28960AD3CE}" type="presParOf" srcId="{4B848014-D24A-4A45-A744-411A30BF3DB4}" destId="{0729083C-9605-468C-9D22-671EA4242331}" srcOrd="2" destOrd="0" presId="urn:microsoft.com/office/officeart/2005/8/layout/hProcess7"/>
    <dgm:cxn modelId="{71C91EC1-384F-4E7D-B8D3-C3F17E6A5A0E}" type="presParOf" srcId="{E9B18747-6D0D-43F8-B72B-995174153CB5}" destId="{364AFBC9-6EDF-48AD-9D4D-DE32FAB38DA7}" srcOrd="3" destOrd="0" presId="urn:microsoft.com/office/officeart/2005/8/layout/hProcess7"/>
    <dgm:cxn modelId="{F57EA96C-4702-4F06-828C-16B2DB2D5F7D}" type="presParOf" srcId="{E9B18747-6D0D-43F8-B72B-995174153CB5}" destId="{96D3F23B-F8BD-4660-8CF9-4E67E87FA424}" srcOrd="4" destOrd="0" presId="urn:microsoft.com/office/officeart/2005/8/layout/hProcess7"/>
    <dgm:cxn modelId="{89627B36-DED9-4390-9F6C-A52E9F4792CA}" type="presParOf" srcId="{96D3F23B-F8BD-4660-8CF9-4E67E87FA424}" destId="{1E172F2D-8430-4E20-9FB4-47F0CA835BC8}" srcOrd="0" destOrd="0" presId="urn:microsoft.com/office/officeart/2005/8/layout/hProcess7"/>
    <dgm:cxn modelId="{B7D587D9-4634-4C68-9007-A34EF7AEDDC4}" type="presParOf" srcId="{96D3F23B-F8BD-4660-8CF9-4E67E87FA424}" destId="{5BD14692-5C53-4307-989A-EDD06618859B}" srcOrd="1" destOrd="0" presId="urn:microsoft.com/office/officeart/2005/8/layout/hProcess7"/>
    <dgm:cxn modelId="{4B4050C5-12DA-42B0-8F3C-011D78C90E05}" type="presParOf" srcId="{96D3F23B-F8BD-4660-8CF9-4E67E87FA424}" destId="{73201293-F61C-4D21-A0D5-56AC4DF01ED1}" srcOrd="2" destOrd="0" presId="urn:microsoft.com/office/officeart/2005/8/layout/hProcess7"/>
    <dgm:cxn modelId="{9C5970AC-153B-4294-957F-D86E33042DB6}" type="presParOf" srcId="{E9B18747-6D0D-43F8-B72B-995174153CB5}" destId="{37AB76FE-18F9-4E51-858E-D7679DC935F6}" srcOrd="5" destOrd="0" presId="urn:microsoft.com/office/officeart/2005/8/layout/hProcess7"/>
    <dgm:cxn modelId="{76DB5775-63D2-4F65-8479-E020E0B3EA8A}" type="presParOf" srcId="{E9B18747-6D0D-43F8-B72B-995174153CB5}" destId="{248CD775-1C1B-4470-9336-0584C77B155E}" srcOrd="6" destOrd="0" presId="urn:microsoft.com/office/officeart/2005/8/layout/hProcess7"/>
    <dgm:cxn modelId="{680D1D3A-F1D4-4B2E-B526-DC59F0FA0EAA}" type="presParOf" srcId="{248CD775-1C1B-4470-9336-0584C77B155E}" destId="{AA02771C-49C4-4BC5-9B3C-A787914A74BC}" srcOrd="0" destOrd="0" presId="urn:microsoft.com/office/officeart/2005/8/layout/hProcess7"/>
    <dgm:cxn modelId="{39043A76-D090-45C2-A992-95F2E61B9638}" type="presParOf" srcId="{248CD775-1C1B-4470-9336-0584C77B155E}" destId="{B65A38BC-7D6A-4335-8D93-3F2543D20CD8}" srcOrd="1" destOrd="0" presId="urn:microsoft.com/office/officeart/2005/8/layout/hProcess7"/>
    <dgm:cxn modelId="{A290791F-B85F-4AB1-A183-CE99C07AB2E3}" type="presParOf" srcId="{248CD775-1C1B-4470-9336-0584C77B155E}" destId="{6EAB119C-3BA7-46DF-99B5-F16931697321}" srcOrd="2" destOrd="0" presId="urn:microsoft.com/office/officeart/2005/8/layout/hProcess7"/>
    <dgm:cxn modelId="{68B4F456-32BA-408B-84D3-B9B6C53F2CFC}" type="presParOf" srcId="{E9B18747-6D0D-43F8-B72B-995174153CB5}" destId="{D1BE1FB4-4C25-4ABD-A761-114FC8083387}" srcOrd="7" destOrd="0" presId="urn:microsoft.com/office/officeart/2005/8/layout/hProcess7"/>
    <dgm:cxn modelId="{2CC1B489-8BA3-452D-AE24-67FECE886FBE}" type="presParOf" srcId="{E9B18747-6D0D-43F8-B72B-995174153CB5}" destId="{5FDB23C7-20DA-4F97-A35F-D2D63D7AB4C1}" srcOrd="8" destOrd="0" presId="urn:microsoft.com/office/officeart/2005/8/layout/hProcess7"/>
    <dgm:cxn modelId="{90CD6804-C408-4573-8F66-C651022FE755}" type="presParOf" srcId="{5FDB23C7-20DA-4F97-A35F-D2D63D7AB4C1}" destId="{702AA61F-72FD-4BDA-BC5F-7EE425E13692}" srcOrd="0" destOrd="0" presId="urn:microsoft.com/office/officeart/2005/8/layout/hProcess7"/>
    <dgm:cxn modelId="{B4AEFC61-60FB-432D-9342-4779E9530F5D}" type="presParOf" srcId="{5FDB23C7-20DA-4F97-A35F-D2D63D7AB4C1}" destId="{9A753469-09DD-444C-9F61-E538E5761FF1}" srcOrd="1" destOrd="0" presId="urn:microsoft.com/office/officeart/2005/8/layout/hProcess7"/>
    <dgm:cxn modelId="{D4723D85-3E1F-4E96-B793-311600125A2F}" type="presParOf" srcId="{5FDB23C7-20DA-4F97-A35F-D2D63D7AB4C1}" destId="{CCD8C229-AA65-4359-A2FB-D31AE4753037}"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33870A-5284-4BF3-B132-6FC20F7A2344}" type="doc">
      <dgm:prSet loTypeId="urn:microsoft.com/office/officeart/2005/8/layout/target3" loCatId="relationship" qsTypeId="urn:microsoft.com/office/officeart/2005/8/quickstyle/simple1" qsCatId="simple" csTypeId="urn:microsoft.com/office/officeart/2005/8/colors/colorful4" csCatId="colorful"/>
      <dgm:spPr/>
      <dgm:t>
        <a:bodyPr/>
        <a:lstStyle/>
        <a:p>
          <a:endParaRPr lang="tr-TR"/>
        </a:p>
      </dgm:t>
    </dgm:pt>
    <dgm:pt modelId="{83B4960F-6FD7-40BE-BB3F-9B5B735CEAA2}">
      <dgm:prSet custT="1"/>
      <dgm:spPr/>
      <dgm:t>
        <a:bodyPr/>
        <a:lstStyle/>
        <a:p>
          <a:pPr rtl="0"/>
          <a:r>
            <a:rPr lang="tr-TR" sz="3600" b="1" dirty="0" smtClean="0"/>
            <a:t>Beyin Eseri (Beyin Ürünü)</a:t>
          </a:r>
          <a:endParaRPr lang="tr-TR" sz="3600" dirty="0"/>
        </a:p>
      </dgm:t>
    </dgm:pt>
    <dgm:pt modelId="{AED1A059-2A44-411F-A0C4-7A54A0F8B257}" type="parTrans" cxnId="{59B4218B-7EF4-46EB-B9BA-F1407F9D2813}">
      <dgm:prSet/>
      <dgm:spPr/>
      <dgm:t>
        <a:bodyPr/>
        <a:lstStyle/>
        <a:p>
          <a:endParaRPr lang="tr-TR"/>
        </a:p>
      </dgm:t>
    </dgm:pt>
    <dgm:pt modelId="{CF5C9C6D-7963-4A9D-9718-0D39D1163D6E}" type="sibTrans" cxnId="{59B4218B-7EF4-46EB-B9BA-F1407F9D2813}">
      <dgm:prSet/>
      <dgm:spPr/>
      <dgm:t>
        <a:bodyPr/>
        <a:lstStyle/>
        <a:p>
          <a:endParaRPr lang="tr-TR"/>
        </a:p>
      </dgm:t>
    </dgm:pt>
    <dgm:pt modelId="{0109408F-A341-4BE3-8A6F-9C5143C6C0DC}">
      <dgm:prSet/>
      <dgm:spPr/>
      <dgm:t>
        <a:bodyPr/>
        <a:lstStyle/>
        <a:p>
          <a:pPr rtl="0"/>
          <a:r>
            <a:rPr lang="tr-TR" smtClean="0"/>
            <a:t>Öğrencilerin bireysel ve grup olarak görüş geliştirebilmelerini sağlamak amacıyla kullanılan ve beyin fırtınasına benzeyen bir tekniktir.</a:t>
          </a:r>
          <a:endParaRPr lang="tr-TR"/>
        </a:p>
      </dgm:t>
    </dgm:pt>
    <dgm:pt modelId="{373EFCEC-6EBB-415E-AEAD-4A163D58CFE5}" type="parTrans" cxnId="{F5E0C83F-16F8-4123-879A-8ED1600146D2}">
      <dgm:prSet/>
      <dgm:spPr/>
      <dgm:t>
        <a:bodyPr/>
        <a:lstStyle/>
        <a:p>
          <a:endParaRPr lang="tr-TR"/>
        </a:p>
      </dgm:t>
    </dgm:pt>
    <dgm:pt modelId="{02389F68-4055-4173-95AE-831BDAD2211E}" type="sibTrans" cxnId="{F5E0C83F-16F8-4123-879A-8ED1600146D2}">
      <dgm:prSet/>
      <dgm:spPr/>
      <dgm:t>
        <a:bodyPr/>
        <a:lstStyle/>
        <a:p>
          <a:endParaRPr lang="tr-TR"/>
        </a:p>
      </dgm:t>
    </dgm:pt>
    <dgm:pt modelId="{4291FE98-902B-4FEE-93EA-70EE8C509268}">
      <dgm:prSet custT="1"/>
      <dgm:spPr/>
      <dgm:t>
        <a:bodyPr/>
        <a:lstStyle/>
        <a:p>
          <a:pPr rtl="0"/>
          <a:r>
            <a:rPr lang="tr-TR" sz="4000" b="1" dirty="0" smtClean="0"/>
            <a:t>Eğitsel Oyunlar</a:t>
          </a:r>
          <a:endParaRPr lang="tr-TR" sz="4000" dirty="0"/>
        </a:p>
      </dgm:t>
    </dgm:pt>
    <dgm:pt modelId="{BC4D2F59-3FD7-459B-9068-1AFF08E8C26C}" type="parTrans" cxnId="{1D1CF898-921F-4DB9-8446-453B485D5D59}">
      <dgm:prSet/>
      <dgm:spPr/>
      <dgm:t>
        <a:bodyPr/>
        <a:lstStyle/>
        <a:p>
          <a:endParaRPr lang="tr-TR"/>
        </a:p>
      </dgm:t>
    </dgm:pt>
    <dgm:pt modelId="{1E03B617-FB78-422A-B752-DCD4FA0BD769}" type="sibTrans" cxnId="{1D1CF898-921F-4DB9-8446-453B485D5D59}">
      <dgm:prSet/>
      <dgm:spPr/>
      <dgm:t>
        <a:bodyPr/>
        <a:lstStyle/>
        <a:p>
          <a:endParaRPr lang="tr-TR"/>
        </a:p>
      </dgm:t>
    </dgm:pt>
    <dgm:pt modelId="{AEAD4367-DA6C-4641-83C4-981CDE90C93F}">
      <dgm:prSet/>
      <dgm:spPr/>
      <dgm:t>
        <a:bodyPr/>
        <a:lstStyle/>
        <a:p>
          <a:pPr rtl="0"/>
          <a:r>
            <a:rPr lang="tr-TR" smtClean="0"/>
            <a:t>Hedeflere ulaşmada ve öğrenilenlerin tekrar edilmesinde kullanılan etkinliklerdir. Okul öncesi ve ilkokul çağı için uygundur.</a:t>
          </a:r>
          <a:endParaRPr lang="tr-TR"/>
        </a:p>
      </dgm:t>
    </dgm:pt>
    <dgm:pt modelId="{A9728D19-D8BF-452C-B444-7249460ECF46}" type="parTrans" cxnId="{DFAD983C-5C25-4262-A067-BC59B3E93A1B}">
      <dgm:prSet/>
      <dgm:spPr/>
      <dgm:t>
        <a:bodyPr/>
        <a:lstStyle/>
        <a:p>
          <a:endParaRPr lang="tr-TR"/>
        </a:p>
      </dgm:t>
    </dgm:pt>
    <dgm:pt modelId="{2801E64B-1002-44AB-BA2E-011A37258590}" type="sibTrans" cxnId="{DFAD983C-5C25-4262-A067-BC59B3E93A1B}">
      <dgm:prSet/>
      <dgm:spPr/>
      <dgm:t>
        <a:bodyPr/>
        <a:lstStyle/>
        <a:p>
          <a:endParaRPr lang="tr-TR"/>
        </a:p>
      </dgm:t>
    </dgm:pt>
    <dgm:pt modelId="{C5B8CFA1-D3A2-4C07-8FC0-370624D0687F}" type="pres">
      <dgm:prSet presAssocID="{4B33870A-5284-4BF3-B132-6FC20F7A2344}" presName="Name0" presStyleCnt="0">
        <dgm:presLayoutVars>
          <dgm:chMax val="7"/>
          <dgm:dir/>
          <dgm:animLvl val="lvl"/>
          <dgm:resizeHandles val="exact"/>
        </dgm:presLayoutVars>
      </dgm:prSet>
      <dgm:spPr/>
      <dgm:t>
        <a:bodyPr/>
        <a:lstStyle/>
        <a:p>
          <a:endParaRPr lang="tr-TR"/>
        </a:p>
      </dgm:t>
    </dgm:pt>
    <dgm:pt modelId="{061926F1-46D9-4D0E-9B9A-D31540775C64}" type="pres">
      <dgm:prSet presAssocID="{83B4960F-6FD7-40BE-BB3F-9B5B735CEAA2}" presName="circle1" presStyleLbl="node1" presStyleIdx="0" presStyleCnt="2"/>
      <dgm:spPr/>
    </dgm:pt>
    <dgm:pt modelId="{17299F94-28A4-445A-98EE-2F3432528C0A}" type="pres">
      <dgm:prSet presAssocID="{83B4960F-6FD7-40BE-BB3F-9B5B735CEAA2}" presName="space" presStyleCnt="0"/>
      <dgm:spPr/>
    </dgm:pt>
    <dgm:pt modelId="{B576343E-1835-4262-92B5-3F9D3A7E17C1}" type="pres">
      <dgm:prSet presAssocID="{83B4960F-6FD7-40BE-BB3F-9B5B735CEAA2}" presName="rect1" presStyleLbl="alignAcc1" presStyleIdx="0" presStyleCnt="2"/>
      <dgm:spPr/>
      <dgm:t>
        <a:bodyPr/>
        <a:lstStyle/>
        <a:p>
          <a:endParaRPr lang="tr-TR"/>
        </a:p>
      </dgm:t>
    </dgm:pt>
    <dgm:pt modelId="{60B1BE49-6BDF-41C9-A07C-9A462B937F4D}" type="pres">
      <dgm:prSet presAssocID="{4291FE98-902B-4FEE-93EA-70EE8C509268}" presName="vertSpace2" presStyleLbl="node1" presStyleIdx="0" presStyleCnt="2"/>
      <dgm:spPr/>
    </dgm:pt>
    <dgm:pt modelId="{02D9D4D4-01AF-409F-A5D3-0D5E24F94D4E}" type="pres">
      <dgm:prSet presAssocID="{4291FE98-902B-4FEE-93EA-70EE8C509268}" presName="circle2" presStyleLbl="node1" presStyleIdx="1" presStyleCnt="2"/>
      <dgm:spPr/>
    </dgm:pt>
    <dgm:pt modelId="{4E7BA45C-56BB-4D94-A464-4790A10AD37D}" type="pres">
      <dgm:prSet presAssocID="{4291FE98-902B-4FEE-93EA-70EE8C509268}" presName="rect2" presStyleLbl="alignAcc1" presStyleIdx="1" presStyleCnt="2"/>
      <dgm:spPr/>
      <dgm:t>
        <a:bodyPr/>
        <a:lstStyle/>
        <a:p>
          <a:endParaRPr lang="tr-TR"/>
        </a:p>
      </dgm:t>
    </dgm:pt>
    <dgm:pt modelId="{C2894D24-7BDC-4138-96F6-4A90C46769DB}" type="pres">
      <dgm:prSet presAssocID="{83B4960F-6FD7-40BE-BB3F-9B5B735CEAA2}" presName="rect1ParTx" presStyleLbl="alignAcc1" presStyleIdx="1" presStyleCnt="2">
        <dgm:presLayoutVars>
          <dgm:chMax val="1"/>
          <dgm:bulletEnabled val="1"/>
        </dgm:presLayoutVars>
      </dgm:prSet>
      <dgm:spPr/>
      <dgm:t>
        <a:bodyPr/>
        <a:lstStyle/>
        <a:p>
          <a:endParaRPr lang="tr-TR"/>
        </a:p>
      </dgm:t>
    </dgm:pt>
    <dgm:pt modelId="{ABF6F079-434F-435E-A4D3-99BD18CBF9ED}" type="pres">
      <dgm:prSet presAssocID="{83B4960F-6FD7-40BE-BB3F-9B5B735CEAA2}" presName="rect1ChTx" presStyleLbl="alignAcc1" presStyleIdx="1" presStyleCnt="2">
        <dgm:presLayoutVars>
          <dgm:bulletEnabled val="1"/>
        </dgm:presLayoutVars>
      </dgm:prSet>
      <dgm:spPr/>
      <dgm:t>
        <a:bodyPr/>
        <a:lstStyle/>
        <a:p>
          <a:endParaRPr lang="tr-TR"/>
        </a:p>
      </dgm:t>
    </dgm:pt>
    <dgm:pt modelId="{74DE9FBE-17EB-427B-8BA7-D54F769C5EE6}" type="pres">
      <dgm:prSet presAssocID="{4291FE98-902B-4FEE-93EA-70EE8C509268}" presName="rect2ParTx" presStyleLbl="alignAcc1" presStyleIdx="1" presStyleCnt="2">
        <dgm:presLayoutVars>
          <dgm:chMax val="1"/>
          <dgm:bulletEnabled val="1"/>
        </dgm:presLayoutVars>
      </dgm:prSet>
      <dgm:spPr/>
      <dgm:t>
        <a:bodyPr/>
        <a:lstStyle/>
        <a:p>
          <a:endParaRPr lang="tr-TR"/>
        </a:p>
      </dgm:t>
    </dgm:pt>
    <dgm:pt modelId="{DD82CD20-6105-4BDA-9F12-54C75078F6A5}" type="pres">
      <dgm:prSet presAssocID="{4291FE98-902B-4FEE-93EA-70EE8C509268}" presName="rect2ChTx" presStyleLbl="alignAcc1" presStyleIdx="1" presStyleCnt="2">
        <dgm:presLayoutVars>
          <dgm:bulletEnabled val="1"/>
        </dgm:presLayoutVars>
      </dgm:prSet>
      <dgm:spPr/>
      <dgm:t>
        <a:bodyPr/>
        <a:lstStyle/>
        <a:p>
          <a:endParaRPr lang="tr-TR"/>
        </a:p>
      </dgm:t>
    </dgm:pt>
  </dgm:ptLst>
  <dgm:cxnLst>
    <dgm:cxn modelId="{6BE9EFEA-A268-4620-B568-5F230BFB4E4F}" type="presOf" srcId="{83B4960F-6FD7-40BE-BB3F-9B5B735CEAA2}" destId="{C2894D24-7BDC-4138-96F6-4A90C46769DB}" srcOrd="1" destOrd="0" presId="urn:microsoft.com/office/officeart/2005/8/layout/target3"/>
    <dgm:cxn modelId="{1D1CF898-921F-4DB9-8446-453B485D5D59}" srcId="{4B33870A-5284-4BF3-B132-6FC20F7A2344}" destId="{4291FE98-902B-4FEE-93EA-70EE8C509268}" srcOrd="1" destOrd="0" parTransId="{BC4D2F59-3FD7-459B-9068-1AFF08E8C26C}" sibTransId="{1E03B617-FB78-422A-B752-DCD4FA0BD769}"/>
    <dgm:cxn modelId="{C672D8F1-F10E-4775-8A40-F37EF4653352}" type="presOf" srcId="{AEAD4367-DA6C-4641-83C4-981CDE90C93F}" destId="{DD82CD20-6105-4BDA-9F12-54C75078F6A5}" srcOrd="0" destOrd="0" presId="urn:microsoft.com/office/officeart/2005/8/layout/target3"/>
    <dgm:cxn modelId="{00FFF685-BECF-4E9E-88F4-F28761774D6F}" type="presOf" srcId="{83B4960F-6FD7-40BE-BB3F-9B5B735CEAA2}" destId="{B576343E-1835-4262-92B5-3F9D3A7E17C1}" srcOrd="0" destOrd="0" presId="urn:microsoft.com/office/officeart/2005/8/layout/target3"/>
    <dgm:cxn modelId="{F5E0C83F-16F8-4123-879A-8ED1600146D2}" srcId="{83B4960F-6FD7-40BE-BB3F-9B5B735CEAA2}" destId="{0109408F-A341-4BE3-8A6F-9C5143C6C0DC}" srcOrd="0" destOrd="0" parTransId="{373EFCEC-6EBB-415E-AEAD-4A163D58CFE5}" sibTransId="{02389F68-4055-4173-95AE-831BDAD2211E}"/>
    <dgm:cxn modelId="{1B3FE93D-471D-4543-87AC-85404F70FC5F}" type="presOf" srcId="{4291FE98-902B-4FEE-93EA-70EE8C509268}" destId="{4E7BA45C-56BB-4D94-A464-4790A10AD37D}" srcOrd="0" destOrd="0" presId="urn:microsoft.com/office/officeart/2005/8/layout/target3"/>
    <dgm:cxn modelId="{58014E13-7C76-482C-8416-C483CA17AF09}" type="presOf" srcId="{0109408F-A341-4BE3-8A6F-9C5143C6C0DC}" destId="{ABF6F079-434F-435E-A4D3-99BD18CBF9ED}" srcOrd="0" destOrd="0" presId="urn:microsoft.com/office/officeart/2005/8/layout/target3"/>
    <dgm:cxn modelId="{0892CD60-CDB1-4154-A377-42592E0119A3}" type="presOf" srcId="{4291FE98-902B-4FEE-93EA-70EE8C509268}" destId="{74DE9FBE-17EB-427B-8BA7-D54F769C5EE6}" srcOrd="1" destOrd="0" presId="urn:microsoft.com/office/officeart/2005/8/layout/target3"/>
    <dgm:cxn modelId="{59B4218B-7EF4-46EB-B9BA-F1407F9D2813}" srcId="{4B33870A-5284-4BF3-B132-6FC20F7A2344}" destId="{83B4960F-6FD7-40BE-BB3F-9B5B735CEAA2}" srcOrd="0" destOrd="0" parTransId="{AED1A059-2A44-411F-A0C4-7A54A0F8B257}" sibTransId="{CF5C9C6D-7963-4A9D-9718-0D39D1163D6E}"/>
    <dgm:cxn modelId="{11B4843F-2A24-45BF-BBCE-F202F44E1197}" type="presOf" srcId="{4B33870A-5284-4BF3-B132-6FC20F7A2344}" destId="{C5B8CFA1-D3A2-4C07-8FC0-370624D0687F}" srcOrd="0" destOrd="0" presId="urn:microsoft.com/office/officeart/2005/8/layout/target3"/>
    <dgm:cxn modelId="{DFAD983C-5C25-4262-A067-BC59B3E93A1B}" srcId="{4291FE98-902B-4FEE-93EA-70EE8C509268}" destId="{AEAD4367-DA6C-4641-83C4-981CDE90C93F}" srcOrd="0" destOrd="0" parTransId="{A9728D19-D8BF-452C-B444-7249460ECF46}" sibTransId="{2801E64B-1002-44AB-BA2E-011A37258590}"/>
    <dgm:cxn modelId="{3718B5A2-FC95-44ED-960A-1EB7235E8368}" type="presParOf" srcId="{C5B8CFA1-D3A2-4C07-8FC0-370624D0687F}" destId="{061926F1-46D9-4D0E-9B9A-D31540775C64}" srcOrd="0" destOrd="0" presId="urn:microsoft.com/office/officeart/2005/8/layout/target3"/>
    <dgm:cxn modelId="{D2A259C5-E0CF-4424-B0CD-24F7E93A165D}" type="presParOf" srcId="{C5B8CFA1-D3A2-4C07-8FC0-370624D0687F}" destId="{17299F94-28A4-445A-98EE-2F3432528C0A}" srcOrd="1" destOrd="0" presId="urn:microsoft.com/office/officeart/2005/8/layout/target3"/>
    <dgm:cxn modelId="{8072EDD4-91B7-4677-9C58-7593DC76160B}" type="presParOf" srcId="{C5B8CFA1-D3A2-4C07-8FC0-370624D0687F}" destId="{B576343E-1835-4262-92B5-3F9D3A7E17C1}" srcOrd="2" destOrd="0" presId="urn:microsoft.com/office/officeart/2005/8/layout/target3"/>
    <dgm:cxn modelId="{34A9474B-7761-4B4D-9EBD-641E3F34A861}" type="presParOf" srcId="{C5B8CFA1-D3A2-4C07-8FC0-370624D0687F}" destId="{60B1BE49-6BDF-41C9-A07C-9A462B937F4D}" srcOrd="3" destOrd="0" presId="urn:microsoft.com/office/officeart/2005/8/layout/target3"/>
    <dgm:cxn modelId="{A5FB597E-DF9F-4F25-BB8A-DB21FF32B5B9}" type="presParOf" srcId="{C5B8CFA1-D3A2-4C07-8FC0-370624D0687F}" destId="{02D9D4D4-01AF-409F-A5D3-0D5E24F94D4E}" srcOrd="4" destOrd="0" presId="urn:microsoft.com/office/officeart/2005/8/layout/target3"/>
    <dgm:cxn modelId="{65142172-F345-4513-B747-165F9F69FC68}" type="presParOf" srcId="{C5B8CFA1-D3A2-4C07-8FC0-370624D0687F}" destId="{4E7BA45C-56BB-4D94-A464-4790A10AD37D}" srcOrd="5" destOrd="0" presId="urn:microsoft.com/office/officeart/2005/8/layout/target3"/>
    <dgm:cxn modelId="{5B7127EE-CF64-48EA-A1DF-032FB8FEC032}" type="presParOf" srcId="{C5B8CFA1-D3A2-4C07-8FC0-370624D0687F}" destId="{C2894D24-7BDC-4138-96F6-4A90C46769DB}" srcOrd="6" destOrd="0" presId="urn:microsoft.com/office/officeart/2005/8/layout/target3"/>
    <dgm:cxn modelId="{B1AB35F6-0161-4772-9B24-F8B3DC89F61C}" type="presParOf" srcId="{C5B8CFA1-D3A2-4C07-8FC0-370624D0687F}" destId="{ABF6F079-434F-435E-A4D3-99BD18CBF9ED}" srcOrd="7" destOrd="0" presId="urn:microsoft.com/office/officeart/2005/8/layout/target3"/>
    <dgm:cxn modelId="{344CF207-27B2-4ACE-91D4-9E2ED138A96C}" type="presParOf" srcId="{C5B8CFA1-D3A2-4C07-8FC0-370624D0687F}" destId="{74DE9FBE-17EB-427B-8BA7-D54F769C5EE6}" srcOrd="8" destOrd="0" presId="urn:microsoft.com/office/officeart/2005/8/layout/target3"/>
    <dgm:cxn modelId="{7662EB1C-E966-4A42-9CF7-ED693192568F}" type="presParOf" srcId="{C5B8CFA1-D3A2-4C07-8FC0-370624D0687F}" destId="{DD82CD20-6105-4BDA-9F12-54C75078F6A5}"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FD5F2A-A079-4B48-A5EB-C50A254953E0}" type="doc">
      <dgm:prSet loTypeId="urn:microsoft.com/office/officeart/2005/8/layout/cycle6" loCatId="cycle" qsTypeId="urn:microsoft.com/office/officeart/2005/8/quickstyle/simple1" qsCatId="simple" csTypeId="urn:microsoft.com/office/officeart/2005/8/colors/accent5_1" csCatId="accent5" phldr="1"/>
      <dgm:spPr/>
      <dgm:t>
        <a:bodyPr/>
        <a:lstStyle/>
        <a:p>
          <a:endParaRPr lang="tr-TR"/>
        </a:p>
      </dgm:t>
    </dgm:pt>
    <dgm:pt modelId="{EDBDF65A-F1CE-4505-82E9-F63FF45DE6D6}">
      <dgm:prSet custT="1"/>
      <dgm:spPr/>
      <dgm:t>
        <a:bodyPr/>
        <a:lstStyle/>
        <a:p>
          <a:pPr rtl="0"/>
          <a:r>
            <a:rPr lang="tr-TR" sz="1800" b="1" dirty="0" smtClean="0"/>
            <a:t>Rol Oynama</a:t>
          </a:r>
          <a:endParaRPr lang="tr-TR" sz="1800" dirty="0"/>
        </a:p>
      </dgm:t>
    </dgm:pt>
    <dgm:pt modelId="{37CCAA6D-0E92-46A1-B311-CD29FE760E7E}" type="parTrans" cxnId="{A9A74DBF-DBE6-4156-B5D6-14034FF70A50}">
      <dgm:prSet/>
      <dgm:spPr/>
      <dgm:t>
        <a:bodyPr/>
        <a:lstStyle/>
        <a:p>
          <a:endParaRPr lang="tr-TR"/>
        </a:p>
      </dgm:t>
    </dgm:pt>
    <dgm:pt modelId="{B9030A45-9C13-493A-8874-066E06D9C476}" type="sibTrans" cxnId="{A9A74DBF-DBE6-4156-B5D6-14034FF70A50}">
      <dgm:prSet/>
      <dgm:spPr/>
      <dgm:t>
        <a:bodyPr/>
        <a:lstStyle/>
        <a:p>
          <a:endParaRPr lang="tr-TR"/>
        </a:p>
      </dgm:t>
    </dgm:pt>
    <dgm:pt modelId="{B798D620-52C0-43BD-86A0-B27E4E372276}">
      <dgm:prSet custT="1"/>
      <dgm:spPr/>
      <dgm:t>
        <a:bodyPr/>
        <a:lstStyle/>
        <a:p>
          <a:pPr rtl="0"/>
          <a:r>
            <a:rPr lang="tr-TR" sz="1600" dirty="0" smtClean="0"/>
            <a:t>Öğrencinin kendi duygu ve düşüncelerini başka bir kişiliğe girerek ifade etmesi amacıyla kullanılan bir tekniktir.</a:t>
          </a:r>
          <a:endParaRPr lang="tr-TR" sz="1600" dirty="0"/>
        </a:p>
      </dgm:t>
    </dgm:pt>
    <dgm:pt modelId="{FA279D37-BCDC-49E9-8CDE-C13834C4ABCA}" type="parTrans" cxnId="{18BE6209-4D71-42CE-95DF-7B40406E40EB}">
      <dgm:prSet/>
      <dgm:spPr/>
      <dgm:t>
        <a:bodyPr/>
        <a:lstStyle/>
        <a:p>
          <a:endParaRPr lang="tr-TR"/>
        </a:p>
      </dgm:t>
    </dgm:pt>
    <dgm:pt modelId="{5A153057-2D09-47CA-8433-E396318310F8}" type="sibTrans" cxnId="{18BE6209-4D71-42CE-95DF-7B40406E40EB}">
      <dgm:prSet/>
      <dgm:spPr/>
      <dgm:t>
        <a:bodyPr/>
        <a:lstStyle/>
        <a:p>
          <a:endParaRPr lang="tr-TR"/>
        </a:p>
      </dgm:t>
    </dgm:pt>
    <dgm:pt modelId="{5C63B064-EFEB-40E1-A602-9A24FB9E3149}">
      <dgm:prSet custT="1"/>
      <dgm:spPr/>
      <dgm:t>
        <a:bodyPr/>
        <a:lstStyle/>
        <a:p>
          <a:pPr rtl="0"/>
          <a:r>
            <a:rPr lang="tr-TR" sz="1800" b="1" dirty="0" smtClean="0"/>
            <a:t>Drama</a:t>
          </a:r>
          <a:endParaRPr lang="tr-TR" sz="1600" dirty="0"/>
        </a:p>
      </dgm:t>
    </dgm:pt>
    <dgm:pt modelId="{804D0555-9246-4C3C-9307-08EDA0915145}" type="parTrans" cxnId="{A78AC2F0-AC5B-4925-A74A-B2575400AD37}">
      <dgm:prSet/>
      <dgm:spPr/>
      <dgm:t>
        <a:bodyPr/>
        <a:lstStyle/>
        <a:p>
          <a:endParaRPr lang="tr-TR"/>
        </a:p>
      </dgm:t>
    </dgm:pt>
    <dgm:pt modelId="{2583FC87-4409-46DB-AB51-1E60B38BD8B0}" type="sibTrans" cxnId="{A78AC2F0-AC5B-4925-A74A-B2575400AD37}">
      <dgm:prSet/>
      <dgm:spPr/>
      <dgm:t>
        <a:bodyPr/>
        <a:lstStyle/>
        <a:p>
          <a:endParaRPr lang="tr-TR"/>
        </a:p>
      </dgm:t>
    </dgm:pt>
    <dgm:pt modelId="{9863E2FA-92CF-4351-9AB4-7D2BC433E352}">
      <dgm:prSet custT="1"/>
      <dgm:spPr/>
      <dgm:t>
        <a:bodyPr/>
        <a:lstStyle/>
        <a:p>
          <a:pPr rtl="0"/>
          <a:r>
            <a:rPr lang="tr-TR" sz="1600" dirty="0" smtClean="0"/>
            <a:t>Amacı bireylere serbest konuşma alışkanlığı kazandırmak olan, duygu ve düşüncelerini kendi sözcükleriyle diledikleri gibi açıklama fırsatı veren, öğrencilerin hangi durumda nasıl davranmaları gerektiğini onlara yaşatarak öğreten tekniktir. Duyuşsal hedeflere yöneliktir. </a:t>
          </a:r>
          <a:endParaRPr lang="tr-TR" sz="1600" dirty="0"/>
        </a:p>
      </dgm:t>
    </dgm:pt>
    <dgm:pt modelId="{07AF5265-47E2-4B1D-A570-62F4938F28E3}" type="parTrans" cxnId="{004E40CE-A451-431B-9C62-AD81897AE748}">
      <dgm:prSet/>
      <dgm:spPr/>
      <dgm:t>
        <a:bodyPr/>
        <a:lstStyle/>
        <a:p>
          <a:endParaRPr lang="tr-TR"/>
        </a:p>
      </dgm:t>
    </dgm:pt>
    <dgm:pt modelId="{C09BF4BA-09FC-4400-A8ED-04B1EED2C0FF}" type="sibTrans" cxnId="{004E40CE-A451-431B-9C62-AD81897AE748}">
      <dgm:prSet/>
      <dgm:spPr/>
      <dgm:t>
        <a:bodyPr/>
        <a:lstStyle/>
        <a:p>
          <a:endParaRPr lang="tr-TR"/>
        </a:p>
      </dgm:t>
    </dgm:pt>
    <dgm:pt modelId="{9DC19BFF-AC32-4914-885F-B1D6CBB0D074}">
      <dgm:prSet custT="1"/>
      <dgm:spPr/>
      <dgm:t>
        <a:bodyPr/>
        <a:lstStyle/>
        <a:p>
          <a:pPr rtl="0"/>
          <a:r>
            <a:rPr lang="tr-TR" sz="1400" dirty="0" smtClean="0"/>
            <a:t> </a:t>
          </a:r>
          <a:r>
            <a:rPr lang="tr-TR" sz="1600" dirty="0" smtClean="0"/>
            <a:t>2 türü vardır: Biçimsel Drama/ Yaratıcı Drama.</a:t>
          </a:r>
          <a:endParaRPr lang="tr-TR" sz="1600" dirty="0"/>
        </a:p>
      </dgm:t>
    </dgm:pt>
    <dgm:pt modelId="{8542C844-8B81-4384-921F-2C5C86915BD3}" type="parTrans" cxnId="{C12C1869-F8FA-4C24-96E5-6F8B7DB05DD6}">
      <dgm:prSet/>
      <dgm:spPr/>
      <dgm:t>
        <a:bodyPr/>
        <a:lstStyle/>
        <a:p>
          <a:endParaRPr lang="tr-TR"/>
        </a:p>
      </dgm:t>
    </dgm:pt>
    <dgm:pt modelId="{F859758A-854C-49FB-9B07-0409815CE7D1}" type="sibTrans" cxnId="{C12C1869-F8FA-4C24-96E5-6F8B7DB05DD6}">
      <dgm:prSet/>
      <dgm:spPr/>
      <dgm:t>
        <a:bodyPr/>
        <a:lstStyle/>
        <a:p>
          <a:endParaRPr lang="tr-TR"/>
        </a:p>
      </dgm:t>
    </dgm:pt>
    <dgm:pt modelId="{DCACB17A-1BF7-43D8-A6C4-D9F98C66122E}" type="pres">
      <dgm:prSet presAssocID="{3BFD5F2A-A079-4B48-A5EB-C50A254953E0}" presName="cycle" presStyleCnt="0">
        <dgm:presLayoutVars>
          <dgm:dir/>
          <dgm:resizeHandles val="exact"/>
        </dgm:presLayoutVars>
      </dgm:prSet>
      <dgm:spPr/>
      <dgm:t>
        <a:bodyPr/>
        <a:lstStyle/>
        <a:p>
          <a:endParaRPr lang="tr-TR"/>
        </a:p>
      </dgm:t>
    </dgm:pt>
    <dgm:pt modelId="{7C872F8F-6F36-4E80-AE71-5AEA9E218BC9}" type="pres">
      <dgm:prSet presAssocID="{EDBDF65A-F1CE-4505-82E9-F63FF45DE6D6}" presName="node" presStyleLbl="node1" presStyleIdx="0" presStyleCnt="2">
        <dgm:presLayoutVars>
          <dgm:bulletEnabled val="1"/>
        </dgm:presLayoutVars>
      </dgm:prSet>
      <dgm:spPr/>
      <dgm:t>
        <a:bodyPr/>
        <a:lstStyle/>
        <a:p>
          <a:endParaRPr lang="tr-TR"/>
        </a:p>
      </dgm:t>
    </dgm:pt>
    <dgm:pt modelId="{A5891D32-F656-4D45-9C47-9103C3B60195}" type="pres">
      <dgm:prSet presAssocID="{EDBDF65A-F1CE-4505-82E9-F63FF45DE6D6}" presName="spNode" presStyleCnt="0"/>
      <dgm:spPr/>
    </dgm:pt>
    <dgm:pt modelId="{BC8BEF1E-46B3-4DEE-8F8B-9BF3F35A65F1}" type="pres">
      <dgm:prSet presAssocID="{B9030A45-9C13-493A-8874-066E06D9C476}" presName="sibTrans" presStyleLbl="sibTrans1D1" presStyleIdx="0" presStyleCnt="2"/>
      <dgm:spPr/>
      <dgm:t>
        <a:bodyPr/>
        <a:lstStyle/>
        <a:p>
          <a:endParaRPr lang="tr-TR"/>
        </a:p>
      </dgm:t>
    </dgm:pt>
    <dgm:pt modelId="{68502835-EFF0-41D1-95D9-7DA18EF9C684}" type="pres">
      <dgm:prSet presAssocID="{5C63B064-EFEB-40E1-A602-9A24FB9E3149}" presName="node" presStyleLbl="node1" presStyleIdx="1" presStyleCnt="2" custScaleX="98910" custScaleY="125183">
        <dgm:presLayoutVars>
          <dgm:bulletEnabled val="1"/>
        </dgm:presLayoutVars>
      </dgm:prSet>
      <dgm:spPr/>
      <dgm:t>
        <a:bodyPr/>
        <a:lstStyle/>
        <a:p>
          <a:endParaRPr lang="tr-TR"/>
        </a:p>
      </dgm:t>
    </dgm:pt>
    <dgm:pt modelId="{2DBD91CC-7BB2-477A-B8CD-D0A57BEE9ED0}" type="pres">
      <dgm:prSet presAssocID="{5C63B064-EFEB-40E1-A602-9A24FB9E3149}" presName="spNode" presStyleCnt="0"/>
      <dgm:spPr/>
    </dgm:pt>
    <dgm:pt modelId="{F3F3B7A1-929F-4D93-9DB5-166812CAC2A8}" type="pres">
      <dgm:prSet presAssocID="{2583FC87-4409-46DB-AB51-1E60B38BD8B0}" presName="sibTrans" presStyleLbl="sibTrans1D1" presStyleIdx="1" presStyleCnt="2"/>
      <dgm:spPr/>
      <dgm:t>
        <a:bodyPr/>
        <a:lstStyle/>
        <a:p>
          <a:endParaRPr lang="tr-TR"/>
        </a:p>
      </dgm:t>
    </dgm:pt>
  </dgm:ptLst>
  <dgm:cxnLst>
    <dgm:cxn modelId="{2958F4CE-5757-4ED8-8CCF-BAE5582AB3B0}" type="presOf" srcId="{9DC19BFF-AC32-4914-885F-B1D6CBB0D074}" destId="{68502835-EFF0-41D1-95D9-7DA18EF9C684}" srcOrd="0" destOrd="2" presId="urn:microsoft.com/office/officeart/2005/8/layout/cycle6"/>
    <dgm:cxn modelId="{004E40CE-A451-431B-9C62-AD81897AE748}" srcId="{5C63B064-EFEB-40E1-A602-9A24FB9E3149}" destId="{9863E2FA-92CF-4351-9AB4-7D2BC433E352}" srcOrd="0" destOrd="0" parTransId="{07AF5265-47E2-4B1D-A570-62F4938F28E3}" sibTransId="{C09BF4BA-09FC-4400-A8ED-04B1EED2C0FF}"/>
    <dgm:cxn modelId="{39E244D3-4A6D-4AD0-8057-150E7D308B50}" type="presOf" srcId="{B798D620-52C0-43BD-86A0-B27E4E372276}" destId="{7C872F8F-6F36-4E80-AE71-5AEA9E218BC9}" srcOrd="0" destOrd="1" presId="urn:microsoft.com/office/officeart/2005/8/layout/cycle6"/>
    <dgm:cxn modelId="{D823713D-22CC-4B71-85BC-BB8262CE1C8A}" type="presOf" srcId="{9863E2FA-92CF-4351-9AB4-7D2BC433E352}" destId="{68502835-EFF0-41D1-95D9-7DA18EF9C684}" srcOrd="0" destOrd="1" presId="urn:microsoft.com/office/officeart/2005/8/layout/cycle6"/>
    <dgm:cxn modelId="{46C8780D-5714-4252-AA55-220D8260D3D1}" type="presOf" srcId="{B9030A45-9C13-493A-8874-066E06D9C476}" destId="{BC8BEF1E-46B3-4DEE-8F8B-9BF3F35A65F1}" srcOrd="0" destOrd="0" presId="urn:microsoft.com/office/officeart/2005/8/layout/cycle6"/>
    <dgm:cxn modelId="{A78AC2F0-AC5B-4925-A74A-B2575400AD37}" srcId="{3BFD5F2A-A079-4B48-A5EB-C50A254953E0}" destId="{5C63B064-EFEB-40E1-A602-9A24FB9E3149}" srcOrd="1" destOrd="0" parTransId="{804D0555-9246-4C3C-9307-08EDA0915145}" sibTransId="{2583FC87-4409-46DB-AB51-1E60B38BD8B0}"/>
    <dgm:cxn modelId="{C12C1869-F8FA-4C24-96E5-6F8B7DB05DD6}" srcId="{5C63B064-EFEB-40E1-A602-9A24FB9E3149}" destId="{9DC19BFF-AC32-4914-885F-B1D6CBB0D074}" srcOrd="1" destOrd="0" parTransId="{8542C844-8B81-4384-921F-2C5C86915BD3}" sibTransId="{F859758A-854C-49FB-9B07-0409815CE7D1}"/>
    <dgm:cxn modelId="{DDECAAA0-A59C-4A2B-8786-790DC0DFF620}" type="presOf" srcId="{3BFD5F2A-A079-4B48-A5EB-C50A254953E0}" destId="{DCACB17A-1BF7-43D8-A6C4-D9F98C66122E}" srcOrd="0" destOrd="0" presId="urn:microsoft.com/office/officeart/2005/8/layout/cycle6"/>
    <dgm:cxn modelId="{CFF8F0B8-2A42-4108-AA0F-CDFA15198476}" type="presOf" srcId="{EDBDF65A-F1CE-4505-82E9-F63FF45DE6D6}" destId="{7C872F8F-6F36-4E80-AE71-5AEA9E218BC9}" srcOrd="0" destOrd="0" presId="urn:microsoft.com/office/officeart/2005/8/layout/cycle6"/>
    <dgm:cxn modelId="{ECEFCF81-EE4D-46DA-A122-6A0BF3FD02B9}" type="presOf" srcId="{5C63B064-EFEB-40E1-A602-9A24FB9E3149}" destId="{68502835-EFF0-41D1-95D9-7DA18EF9C684}" srcOrd="0" destOrd="0" presId="urn:microsoft.com/office/officeart/2005/8/layout/cycle6"/>
    <dgm:cxn modelId="{4F3D6F80-70BF-4A63-9D7F-8D11C9B06263}" type="presOf" srcId="{2583FC87-4409-46DB-AB51-1E60B38BD8B0}" destId="{F3F3B7A1-929F-4D93-9DB5-166812CAC2A8}" srcOrd="0" destOrd="0" presId="urn:microsoft.com/office/officeart/2005/8/layout/cycle6"/>
    <dgm:cxn modelId="{18BE6209-4D71-42CE-95DF-7B40406E40EB}" srcId="{EDBDF65A-F1CE-4505-82E9-F63FF45DE6D6}" destId="{B798D620-52C0-43BD-86A0-B27E4E372276}" srcOrd="0" destOrd="0" parTransId="{FA279D37-BCDC-49E9-8CDE-C13834C4ABCA}" sibTransId="{5A153057-2D09-47CA-8433-E396318310F8}"/>
    <dgm:cxn modelId="{A9A74DBF-DBE6-4156-B5D6-14034FF70A50}" srcId="{3BFD5F2A-A079-4B48-A5EB-C50A254953E0}" destId="{EDBDF65A-F1CE-4505-82E9-F63FF45DE6D6}" srcOrd="0" destOrd="0" parTransId="{37CCAA6D-0E92-46A1-B311-CD29FE760E7E}" sibTransId="{B9030A45-9C13-493A-8874-066E06D9C476}"/>
    <dgm:cxn modelId="{3D7972F4-FC05-4E73-981D-B93BD1602E90}" type="presParOf" srcId="{DCACB17A-1BF7-43D8-A6C4-D9F98C66122E}" destId="{7C872F8F-6F36-4E80-AE71-5AEA9E218BC9}" srcOrd="0" destOrd="0" presId="urn:microsoft.com/office/officeart/2005/8/layout/cycle6"/>
    <dgm:cxn modelId="{5EB1F705-DE96-4E1B-8C06-5325686E6C0D}" type="presParOf" srcId="{DCACB17A-1BF7-43D8-A6C4-D9F98C66122E}" destId="{A5891D32-F656-4D45-9C47-9103C3B60195}" srcOrd="1" destOrd="0" presId="urn:microsoft.com/office/officeart/2005/8/layout/cycle6"/>
    <dgm:cxn modelId="{56D4A7A5-1247-4470-A49F-00DF25438EF6}" type="presParOf" srcId="{DCACB17A-1BF7-43D8-A6C4-D9F98C66122E}" destId="{BC8BEF1E-46B3-4DEE-8F8B-9BF3F35A65F1}" srcOrd="2" destOrd="0" presId="urn:microsoft.com/office/officeart/2005/8/layout/cycle6"/>
    <dgm:cxn modelId="{B821EF52-F4A3-4B83-8283-2DC71843DD46}" type="presParOf" srcId="{DCACB17A-1BF7-43D8-A6C4-D9F98C66122E}" destId="{68502835-EFF0-41D1-95D9-7DA18EF9C684}" srcOrd="3" destOrd="0" presId="urn:microsoft.com/office/officeart/2005/8/layout/cycle6"/>
    <dgm:cxn modelId="{63F3635C-F531-4200-9ADF-9E5745DEE838}" type="presParOf" srcId="{DCACB17A-1BF7-43D8-A6C4-D9F98C66122E}" destId="{2DBD91CC-7BB2-477A-B8CD-D0A57BEE9ED0}" srcOrd="4" destOrd="0" presId="urn:microsoft.com/office/officeart/2005/8/layout/cycle6"/>
    <dgm:cxn modelId="{E2918041-AA97-464A-AF68-CE354B6495B0}" type="presParOf" srcId="{DCACB17A-1BF7-43D8-A6C4-D9F98C66122E}" destId="{F3F3B7A1-929F-4D93-9DB5-166812CAC2A8}"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8970A0-EA5F-4FE9-B098-546512161FBF}" type="doc">
      <dgm:prSet loTypeId="urn:microsoft.com/office/officeart/2005/8/layout/hProcess7" loCatId="list" qsTypeId="urn:microsoft.com/office/officeart/2005/8/quickstyle/simple1" qsCatId="simple" csTypeId="urn:microsoft.com/office/officeart/2005/8/colors/accent2_1" csCatId="accent2" phldr="1"/>
      <dgm:spPr/>
      <dgm:t>
        <a:bodyPr/>
        <a:lstStyle/>
        <a:p>
          <a:endParaRPr lang="tr-TR"/>
        </a:p>
      </dgm:t>
    </dgm:pt>
    <dgm:pt modelId="{4446746C-D36B-4312-9D24-CCDF403611AA}">
      <dgm:prSet/>
      <dgm:spPr/>
      <dgm:t>
        <a:bodyPr/>
        <a:lstStyle/>
        <a:p>
          <a:pPr rtl="0"/>
          <a:r>
            <a:rPr lang="tr-TR" b="1" dirty="0" smtClean="0">
              <a:solidFill>
                <a:srgbClr val="FF0000"/>
              </a:solidFill>
            </a:rPr>
            <a:t>A</a:t>
          </a:r>
          <a:r>
            <a:rPr lang="tr-TR" b="1" dirty="0" smtClean="0">
              <a:solidFill>
                <a:srgbClr val="FFFF00"/>
              </a:solidFill>
            </a:rPr>
            <a:t>l</a:t>
          </a:r>
          <a:r>
            <a:rPr lang="tr-TR" b="1" dirty="0" smtClean="0">
              <a:solidFill>
                <a:srgbClr val="92D050"/>
              </a:solidFill>
            </a:rPr>
            <a:t>t</a:t>
          </a:r>
          <a:r>
            <a:rPr lang="tr-TR" b="1" dirty="0" smtClean="0">
              <a:solidFill>
                <a:srgbClr val="00B0F0"/>
              </a:solidFill>
            </a:rPr>
            <a:t>ı</a:t>
          </a:r>
          <a:r>
            <a:rPr lang="tr-TR" b="1" dirty="0" smtClean="0"/>
            <a:t> Ş</a:t>
          </a:r>
          <a:r>
            <a:rPr lang="tr-TR" b="1" dirty="0" smtClean="0">
              <a:solidFill>
                <a:schemeClr val="bg1">
                  <a:lumMod val="85000"/>
                </a:schemeClr>
              </a:solidFill>
            </a:rPr>
            <a:t>a</a:t>
          </a:r>
          <a:r>
            <a:rPr lang="tr-TR" b="1" dirty="0" smtClean="0">
              <a:solidFill>
                <a:srgbClr val="FFFF00"/>
              </a:solidFill>
            </a:rPr>
            <a:t>p</a:t>
          </a:r>
          <a:r>
            <a:rPr lang="tr-TR" b="1" dirty="0" smtClean="0">
              <a:solidFill>
                <a:srgbClr val="92D050"/>
              </a:solidFill>
            </a:rPr>
            <a:t>k</a:t>
          </a:r>
          <a:r>
            <a:rPr lang="tr-TR" b="1" dirty="0" smtClean="0">
              <a:solidFill>
                <a:srgbClr val="FF0000"/>
              </a:solidFill>
            </a:rPr>
            <a:t>a</a:t>
          </a:r>
          <a:r>
            <a:rPr lang="tr-TR" b="1" dirty="0" smtClean="0">
              <a:solidFill>
                <a:srgbClr val="00B0F0"/>
              </a:solidFill>
            </a:rPr>
            <a:t>l</a:t>
          </a:r>
          <a:r>
            <a:rPr lang="tr-TR" b="1" dirty="0" smtClean="0"/>
            <a:t>ı </a:t>
          </a:r>
          <a:r>
            <a:rPr lang="tr-TR" b="1" dirty="0" smtClean="0">
              <a:solidFill>
                <a:srgbClr val="00B0F0"/>
              </a:solidFill>
            </a:rPr>
            <a:t>D</a:t>
          </a:r>
          <a:r>
            <a:rPr lang="tr-TR" b="1" dirty="0" smtClean="0">
              <a:solidFill>
                <a:srgbClr val="92D050"/>
              </a:solidFill>
            </a:rPr>
            <a:t>ü</a:t>
          </a:r>
          <a:r>
            <a:rPr lang="tr-TR" b="1" dirty="0" smtClean="0">
              <a:solidFill>
                <a:srgbClr val="FF0000"/>
              </a:solidFill>
            </a:rPr>
            <a:t>ş</a:t>
          </a:r>
          <a:r>
            <a:rPr lang="tr-TR" b="1" dirty="0" smtClean="0">
              <a:solidFill>
                <a:schemeClr val="bg1">
                  <a:lumMod val="85000"/>
                </a:schemeClr>
              </a:solidFill>
            </a:rPr>
            <a:t>ü</a:t>
          </a:r>
          <a:r>
            <a:rPr lang="tr-TR" b="1" dirty="0" smtClean="0">
              <a:solidFill>
                <a:srgbClr val="FFFF00"/>
              </a:solidFill>
            </a:rPr>
            <a:t>n</a:t>
          </a:r>
          <a:r>
            <a:rPr lang="tr-TR" b="1" dirty="0" smtClean="0"/>
            <a:t>m</a:t>
          </a:r>
          <a:r>
            <a:rPr lang="tr-TR" b="1" dirty="0" smtClean="0">
              <a:solidFill>
                <a:srgbClr val="92D050"/>
              </a:solidFill>
            </a:rPr>
            <a:t>e</a:t>
          </a:r>
          <a:endParaRPr lang="tr-TR" dirty="0">
            <a:solidFill>
              <a:srgbClr val="92D050"/>
            </a:solidFill>
          </a:endParaRPr>
        </a:p>
      </dgm:t>
    </dgm:pt>
    <dgm:pt modelId="{6E442560-BCC6-4565-B8CF-8F6E0B77E0E9}" type="parTrans" cxnId="{691CDFED-5C1D-415A-95F1-C2D06DC023DA}">
      <dgm:prSet/>
      <dgm:spPr/>
      <dgm:t>
        <a:bodyPr/>
        <a:lstStyle/>
        <a:p>
          <a:endParaRPr lang="tr-TR"/>
        </a:p>
      </dgm:t>
    </dgm:pt>
    <dgm:pt modelId="{7BF61E2D-72AA-4E3D-B21A-82E32CA0A8F2}" type="sibTrans" cxnId="{691CDFED-5C1D-415A-95F1-C2D06DC023DA}">
      <dgm:prSet/>
      <dgm:spPr/>
      <dgm:t>
        <a:bodyPr/>
        <a:lstStyle/>
        <a:p>
          <a:endParaRPr lang="tr-TR"/>
        </a:p>
      </dgm:t>
    </dgm:pt>
    <dgm:pt modelId="{534FF49A-2644-43ED-9036-A873192C0ADD}">
      <dgm:prSet/>
      <dgm:spPr/>
      <dgm:t>
        <a:bodyPr/>
        <a:lstStyle/>
        <a:p>
          <a:pPr rtl="0"/>
          <a:r>
            <a:rPr lang="tr-TR" dirty="0" smtClean="0"/>
            <a:t>Bireylere nasıl düşünmeleri gerektiğini öğreten bir tekniktir. Düşünce ve önerilerin belli bir düzen içinde sunulması ve sistematikleştirilmesi için kullanılır. Öğrenciler kendilerine ait şapka rengine göre düşünce ve önerilerini ifade ederler.</a:t>
          </a:r>
        </a:p>
        <a:p>
          <a:pPr rtl="0"/>
          <a:endParaRPr lang="tr-TR" dirty="0"/>
        </a:p>
      </dgm:t>
    </dgm:pt>
    <dgm:pt modelId="{14FAAF4C-9FF8-4511-878E-B02159254933}" type="parTrans" cxnId="{D10FA749-04F8-4203-ADBB-DA8061E76BFF}">
      <dgm:prSet/>
      <dgm:spPr/>
      <dgm:t>
        <a:bodyPr/>
        <a:lstStyle/>
        <a:p>
          <a:endParaRPr lang="tr-TR"/>
        </a:p>
      </dgm:t>
    </dgm:pt>
    <dgm:pt modelId="{EE5D155D-0DD4-4A13-9B65-7658D8951CC5}" type="sibTrans" cxnId="{D10FA749-04F8-4203-ADBB-DA8061E76BFF}">
      <dgm:prSet/>
      <dgm:spPr/>
      <dgm:t>
        <a:bodyPr/>
        <a:lstStyle/>
        <a:p>
          <a:endParaRPr lang="tr-TR"/>
        </a:p>
      </dgm:t>
    </dgm:pt>
    <dgm:pt modelId="{A411D13D-D9EA-4BAC-AA49-098015E6532A}">
      <dgm:prSet/>
      <dgm:spPr/>
      <dgm:t>
        <a:bodyPr/>
        <a:lstStyle/>
        <a:p>
          <a:pPr rtl="0"/>
          <a:r>
            <a:rPr lang="tr-TR" b="1" dirty="0" smtClean="0">
              <a:solidFill>
                <a:schemeClr val="bg1">
                  <a:lumMod val="85000"/>
                </a:schemeClr>
              </a:solidFill>
            </a:rPr>
            <a:t>Beyaz Şapka</a:t>
          </a:r>
          <a:r>
            <a:rPr lang="tr-TR" b="1" dirty="0" smtClean="0"/>
            <a:t>: Tarafsız ve Bilgiye dayalı</a:t>
          </a:r>
          <a:endParaRPr lang="tr-TR" b="1" dirty="0"/>
        </a:p>
      </dgm:t>
    </dgm:pt>
    <dgm:pt modelId="{BDF49897-0272-473B-8D65-84817C0AC991}" type="parTrans" cxnId="{1B11F014-3591-487F-9A54-74824C1705CD}">
      <dgm:prSet/>
      <dgm:spPr/>
      <dgm:t>
        <a:bodyPr/>
        <a:lstStyle/>
        <a:p>
          <a:endParaRPr lang="tr-TR"/>
        </a:p>
      </dgm:t>
    </dgm:pt>
    <dgm:pt modelId="{B95D3D36-4382-4FD9-AD2F-4BDC527012B6}" type="sibTrans" cxnId="{1B11F014-3591-487F-9A54-74824C1705CD}">
      <dgm:prSet/>
      <dgm:spPr/>
      <dgm:t>
        <a:bodyPr/>
        <a:lstStyle/>
        <a:p>
          <a:endParaRPr lang="tr-TR"/>
        </a:p>
      </dgm:t>
    </dgm:pt>
    <dgm:pt modelId="{AA27FE98-935F-4EFA-A40C-4BF3E008CC57}">
      <dgm:prSet/>
      <dgm:spPr/>
      <dgm:t>
        <a:bodyPr/>
        <a:lstStyle/>
        <a:p>
          <a:pPr rtl="0"/>
          <a:r>
            <a:rPr lang="tr-TR" b="1" dirty="0" smtClean="0">
              <a:solidFill>
                <a:srgbClr val="FF0000"/>
              </a:solidFill>
            </a:rPr>
            <a:t>Kırmızı Şapka</a:t>
          </a:r>
          <a:r>
            <a:rPr lang="tr-TR" b="1" dirty="0" smtClean="0"/>
            <a:t>: Duygusal ve Sezgisel</a:t>
          </a:r>
          <a:endParaRPr lang="tr-TR" b="1" dirty="0"/>
        </a:p>
      </dgm:t>
    </dgm:pt>
    <dgm:pt modelId="{0D2E952D-8CED-422B-B50E-A0BB830D0C41}" type="parTrans" cxnId="{8B2FB7AA-9FC8-44F8-AA88-2B3C149BD4CA}">
      <dgm:prSet/>
      <dgm:spPr/>
      <dgm:t>
        <a:bodyPr/>
        <a:lstStyle/>
        <a:p>
          <a:endParaRPr lang="tr-TR"/>
        </a:p>
      </dgm:t>
    </dgm:pt>
    <dgm:pt modelId="{3DFB3695-3FE9-4FBD-B453-FB9042990864}" type="sibTrans" cxnId="{8B2FB7AA-9FC8-44F8-AA88-2B3C149BD4CA}">
      <dgm:prSet/>
      <dgm:spPr/>
      <dgm:t>
        <a:bodyPr/>
        <a:lstStyle/>
        <a:p>
          <a:endParaRPr lang="tr-TR"/>
        </a:p>
      </dgm:t>
    </dgm:pt>
    <dgm:pt modelId="{03639651-7E27-48E9-A0F9-1FDC557B891D}">
      <dgm:prSet/>
      <dgm:spPr/>
      <dgm:t>
        <a:bodyPr/>
        <a:lstStyle/>
        <a:p>
          <a:pPr rtl="0"/>
          <a:r>
            <a:rPr lang="tr-TR" b="1" dirty="0" smtClean="0"/>
            <a:t>Siyah Şapka: Eleştirel ve Karamsar</a:t>
          </a:r>
          <a:endParaRPr lang="tr-TR" b="1" dirty="0"/>
        </a:p>
      </dgm:t>
    </dgm:pt>
    <dgm:pt modelId="{1D764616-991C-4019-BCD5-6D965C05C1AD}" type="parTrans" cxnId="{002F02B2-6361-47C9-8DE0-D110D42BF93F}">
      <dgm:prSet/>
      <dgm:spPr/>
      <dgm:t>
        <a:bodyPr/>
        <a:lstStyle/>
        <a:p>
          <a:endParaRPr lang="tr-TR"/>
        </a:p>
      </dgm:t>
    </dgm:pt>
    <dgm:pt modelId="{8ECFCB09-C561-4777-9D4D-561A29701F61}" type="sibTrans" cxnId="{002F02B2-6361-47C9-8DE0-D110D42BF93F}">
      <dgm:prSet/>
      <dgm:spPr/>
      <dgm:t>
        <a:bodyPr/>
        <a:lstStyle/>
        <a:p>
          <a:endParaRPr lang="tr-TR"/>
        </a:p>
      </dgm:t>
    </dgm:pt>
    <dgm:pt modelId="{F08FB2AD-BBF2-4304-9E9E-E2757660DA7B}">
      <dgm:prSet/>
      <dgm:spPr/>
      <dgm:t>
        <a:bodyPr/>
        <a:lstStyle/>
        <a:p>
          <a:pPr rtl="0"/>
          <a:r>
            <a:rPr lang="tr-TR" b="1" dirty="0" smtClean="0">
              <a:solidFill>
                <a:srgbClr val="FFFF00"/>
              </a:solidFill>
            </a:rPr>
            <a:t>Sarı Şapka</a:t>
          </a:r>
          <a:r>
            <a:rPr lang="tr-TR" b="1" dirty="0" smtClean="0"/>
            <a:t>: İyimser ve Yapıcı</a:t>
          </a:r>
          <a:endParaRPr lang="tr-TR" b="1" dirty="0"/>
        </a:p>
      </dgm:t>
    </dgm:pt>
    <dgm:pt modelId="{4DC13830-CD5F-4798-9362-9C9D1F4535AB}" type="parTrans" cxnId="{EAD73CB1-976E-423D-AF88-51FAC036BE34}">
      <dgm:prSet/>
      <dgm:spPr/>
      <dgm:t>
        <a:bodyPr/>
        <a:lstStyle/>
        <a:p>
          <a:endParaRPr lang="tr-TR"/>
        </a:p>
      </dgm:t>
    </dgm:pt>
    <dgm:pt modelId="{3A53063B-0BC9-453B-A5BF-0A0CA4568785}" type="sibTrans" cxnId="{EAD73CB1-976E-423D-AF88-51FAC036BE34}">
      <dgm:prSet/>
      <dgm:spPr/>
      <dgm:t>
        <a:bodyPr/>
        <a:lstStyle/>
        <a:p>
          <a:endParaRPr lang="tr-TR"/>
        </a:p>
      </dgm:t>
    </dgm:pt>
    <dgm:pt modelId="{C5F6D8BB-03CF-401E-B486-B8F241451AB1}">
      <dgm:prSet/>
      <dgm:spPr/>
      <dgm:t>
        <a:bodyPr/>
        <a:lstStyle/>
        <a:p>
          <a:pPr rtl="0"/>
          <a:r>
            <a:rPr lang="tr-TR" b="1" dirty="0" smtClean="0">
              <a:solidFill>
                <a:srgbClr val="92D050"/>
              </a:solidFill>
            </a:rPr>
            <a:t>Yeşil Şapka</a:t>
          </a:r>
          <a:r>
            <a:rPr lang="tr-TR" b="1" dirty="0" smtClean="0"/>
            <a:t>: Yaratıcı ve Yenilikçi</a:t>
          </a:r>
          <a:endParaRPr lang="tr-TR" b="1" dirty="0"/>
        </a:p>
      </dgm:t>
    </dgm:pt>
    <dgm:pt modelId="{A8B1815E-CE5E-4A27-99B6-5482286D07F6}" type="parTrans" cxnId="{0846850A-4345-4BC1-981C-FE958CF7175A}">
      <dgm:prSet/>
      <dgm:spPr/>
      <dgm:t>
        <a:bodyPr/>
        <a:lstStyle/>
        <a:p>
          <a:endParaRPr lang="tr-TR"/>
        </a:p>
      </dgm:t>
    </dgm:pt>
    <dgm:pt modelId="{29BEFB97-8378-40DC-B887-0AA3D4FB2D74}" type="sibTrans" cxnId="{0846850A-4345-4BC1-981C-FE958CF7175A}">
      <dgm:prSet/>
      <dgm:spPr/>
      <dgm:t>
        <a:bodyPr/>
        <a:lstStyle/>
        <a:p>
          <a:endParaRPr lang="tr-TR"/>
        </a:p>
      </dgm:t>
    </dgm:pt>
    <dgm:pt modelId="{BB42D454-16EF-4CE1-B8B2-26F49FE0DA9C}">
      <dgm:prSet/>
      <dgm:spPr/>
      <dgm:t>
        <a:bodyPr/>
        <a:lstStyle/>
        <a:p>
          <a:pPr rtl="0"/>
          <a:r>
            <a:rPr lang="tr-TR" b="1" dirty="0" smtClean="0">
              <a:solidFill>
                <a:srgbClr val="00B0F0"/>
              </a:solidFill>
            </a:rPr>
            <a:t>Mavi Şapka</a:t>
          </a:r>
          <a:r>
            <a:rPr lang="tr-TR" b="1" dirty="0" smtClean="0"/>
            <a:t>: Karar ve Çözüm</a:t>
          </a:r>
          <a:endParaRPr lang="tr-TR" b="1" dirty="0"/>
        </a:p>
      </dgm:t>
    </dgm:pt>
    <dgm:pt modelId="{1709C280-D27B-439D-86D6-29A3D08C3DC6}" type="parTrans" cxnId="{61637A38-6BC6-42DB-947C-C6846C4C38EA}">
      <dgm:prSet/>
      <dgm:spPr/>
      <dgm:t>
        <a:bodyPr/>
        <a:lstStyle/>
        <a:p>
          <a:endParaRPr lang="tr-TR"/>
        </a:p>
      </dgm:t>
    </dgm:pt>
    <dgm:pt modelId="{A4A1A3DC-C6CB-41D9-B4E6-58FCB9E81E85}" type="sibTrans" cxnId="{61637A38-6BC6-42DB-947C-C6846C4C38EA}">
      <dgm:prSet/>
      <dgm:spPr/>
      <dgm:t>
        <a:bodyPr/>
        <a:lstStyle/>
        <a:p>
          <a:endParaRPr lang="tr-TR"/>
        </a:p>
      </dgm:t>
    </dgm:pt>
    <dgm:pt modelId="{A73FBBE6-7F07-40B9-A13D-5830F61F0BBA}" type="pres">
      <dgm:prSet presAssocID="{C78970A0-EA5F-4FE9-B098-546512161FBF}" presName="Name0" presStyleCnt="0">
        <dgm:presLayoutVars>
          <dgm:dir/>
          <dgm:animLvl val="lvl"/>
          <dgm:resizeHandles val="exact"/>
        </dgm:presLayoutVars>
      </dgm:prSet>
      <dgm:spPr/>
      <dgm:t>
        <a:bodyPr/>
        <a:lstStyle/>
        <a:p>
          <a:endParaRPr lang="tr-TR"/>
        </a:p>
      </dgm:t>
    </dgm:pt>
    <dgm:pt modelId="{E55358FF-B0C4-441C-A5C2-47B6DBBE2C1B}" type="pres">
      <dgm:prSet presAssocID="{4446746C-D36B-4312-9D24-CCDF403611AA}" presName="compositeNode" presStyleCnt="0">
        <dgm:presLayoutVars>
          <dgm:bulletEnabled val="1"/>
        </dgm:presLayoutVars>
      </dgm:prSet>
      <dgm:spPr/>
    </dgm:pt>
    <dgm:pt modelId="{E0DD57E0-6297-47BB-8914-14162632F16B}" type="pres">
      <dgm:prSet presAssocID="{4446746C-D36B-4312-9D24-CCDF403611AA}" presName="bgRect" presStyleLbl="node1" presStyleIdx="0" presStyleCnt="1"/>
      <dgm:spPr/>
      <dgm:t>
        <a:bodyPr/>
        <a:lstStyle/>
        <a:p>
          <a:endParaRPr lang="tr-TR"/>
        </a:p>
      </dgm:t>
    </dgm:pt>
    <dgm:pt modelId="{BA8D049B-02D9-4FA7-8BA9-5C92167A6FBF}" type="pres">
      <dgm:prSet presAssocID="{4446746C-D36B-4312-9D24-CCDF403611AA}" presName="parentNode" presStyleLbl="node1" presStyleIdx="0" presStyleCnt="1">
        <dgm:presLayoutVars>
          <dgm:chMax val="0"/>
          <dgm:bulletEnabled val="1"/>
        </dgm:presLayoutVars>
      </dgm:prSet>
      <dgm:spPr/>
      <dgm:t>
        <a:bodyPr/>
        <a:lstStyle/>
        <a:p>
          <a:endParaRPr lang="tr-TR"/>
        </a:p>
      </dgm:t>
    </dgm:pt>
    <dgm:pt modelId="{2EA30384-1A39-4E3D-A500-AA92C3242474}" type="pres">
      <dgm:prSet presAssocID="{4446746C-D36B-4312-9D24-CCDF403611AA}" presName="childNode" presStyleLbl="node1" presStyleIdx="0" presStyleCnt="1">
        <dgm:presLayoutVars>
          <dgm:bulletEnabled val="1"/>
        </dgm:presLayoutVars>
      </dgm:prSet>
      <dgm:spPr/>
      <dgm:t>
        <a:bodyPr/>
        <a:lstStyle/>
        <a:p>
          <a:endParaRPr lang="tr-TR"/>
        </a:p>
      </dgm:t>
    </dgm:pt>
  </dgm:ptLst>
  <dgm:cxnLst>
    <dgm:cxn modelId="{8B2FB7AA-9FC8-44F8-AA88-2B3C149BD4CA}" srcId="{4446746C-D36B-4312-9D24-CCDF403611AA}" destId="{AA27FE98-935F-4EFA-A40C-4BF3E008CC57}" srcOrd="2" destOrd="0" parTransId="{0D2E952D-8CED-422B-B50E-A0BB830D0C41}" sibTransId="{3DFB3695-3FE9-4FBD-B453-FB9042990864}"/>
    <dgm:cxn modelId="{EAD73CB1-976E-423D-AF88-51FAC036BE34}" srcId="{4446746C-D36B-4312-9D24-CCDF403611AA}" destId="{F08FB2AD-BBF2-4304-9E9E-E2757660DA7B}" srcOrd="4" destOrd="0" parTransId="{4DC13830-CD5F-4798-9362-9C9D1F4535AB}" sibTransId="{3A53063B-0BC9-453B-A5BF-0A0CA4568785}"/>
    <dgm:cxn modelId="{691CDFED-5C1D-415A-95F1-C2D06DC023DA}" srcId="{C78970A0-EA5F-4FE9-B098-546512161FBF}" destId="{4446746C-D36B-4312-9D24-CCDF403611AA}" srcOrd="0" destOrd="0" parTransId="{6E442560-BCC6-4565-B8CF-8F6E0B77E0E9}" sibTransId="{7BF61E2D-72AA-4E3D-B21A-82E32CA0A8F2}"/>
    <dgm:cxn modelId="{D10FA749-04F8-4203-ADBB-DA8061E76BFF}" srcId="{4446746C-D36B-4312-9D24-CCDF403611AA}" destId="{534FF49A-2644-43ED-9036-A873192C0ADD}" srcOrd="0" destOrd="0" parTransId="{14FAAF4C-9FF8-4511-878E-B02159254933}" sibTransId="{EE5D155D-0DD4-4A13-9B65-7658D8951CC5}"/>
    <dgm:cxn modelId="{1B11F014-3591-487F-9A54-74824C1705CD}" srcId="{4446746C-D36B-4312-9D24-CCDF403611AA}" destId="{A411D13D-D9EA-4BAC-AA49-098015E6532A}" srcOrd="1" destOrd="0" parTransId="{BDF49897-0272-473B-8D65-84817C0AC991}" sibTransId="{B95D3D36-4382-4FD9-AD2F-4BDC527012B6}"/>
    <dgm:cxn modelId="{0AE82CFD-9070-442A-A0ED-8860D2581B92}" type="presOf" srcId="{03639651-7E27-48E9-A0F9-1FDC557B891D}" destId="{2EA30384-1A39-4E3D-A500-AA92C3242474}" srcOrd="0" destOrd="3" presId="urn:microsoft.com/office/officeart/2005/8/layout/hProcess7"/>
    <dgm:cxn modelId="{CC135D05-752F-4571-8FFA-4E9652A08925}" type="presOf" srcId="{BB42D454-16EF-4CE1-B8B2-26F49FE0DA9C}" destId="{2EA30384-1A39-4E3D-A500-AA92C3242474}" srcOrd="0" destOrd="6" presId="urn:microsoft.com/office/officeart/2005/8/layout/hProcess7"/>
    <dgm:cxn modelId="{61637A38-6BC6-42DB-947C-C6846C4C38EA}" srcId="{4446746C-D36B-4312-9D24-CCDF403611AA}" destId="{BB42D454-16EF-4CE1-B8B2-26F49FE0DA9C}" srcOrd="6" destOrd="0" parTransId="{1709C280-D27B-439D-86D6-29A3D08C3DC6}" sibTransId="{A4A1A3DC-C6CB-41D9-B4E6-58FCB9E81E85}"/>
    <dgm:cxn modelId="{0846850A-4345-4BC1-981C-FE958CF7175A}" srcId="{4446746C-D36B-4312-9D24-CCDF403611AA}" destId="{C5F6D8BB-03CF-401E-B486-B8F241451AB1}" srcOrd="5" destOrd="0" parTransId="{A8B1815E-CE5E-4A27-99B6-5482286D07F6}" sibTransId="{29BEFB97-8378-40DC-B887-0AA3D4FB2D74}"/>
    <dgm:cxn modelId="{1F1653B8-1219-4AD0-9ACE-B059C1A9148A}" type="presOf" srcId="{AA27FE98-935F-4EFA-A40C-4BF3E008CC57}" destId="{2EA30384-1A39-4E3D-A500-AA92C3242474}" srcOrd="0" destOrd="2" presId="urn:microsoft.com/office/officeart/2005/8/layout/hProcess7"/>
    <dgm:cxn modelId="{52F83480-17A4-4D0C-85AC-DC641200E982}" type="presOf" srcId="{4446746C-D36B-4312-9D24-CCDF403611AA}" destId="{BA8D049B-02D9-4FA7-8BA9-5C92167A6FBF}" srcOrd="1" destOrd="0" presId="urn:microsoft.com/office/officeart/2005/8/layout/hProcess7"/>
    <dgm:cxn modelId="{A223DB5B-E36F-4D59-ACF5-8ACF30CFFDAD}" type="presOf" srcId="{F08FB2AD-BBF2-4304-9E9E-E2757660DA7B}" destId="{2EA30384-1A39-4E3D-A500-AA92C3242474}" srcOrd="0" destOrd="4" presId="urn:microsoft.com/office/officeart/2005/8/layout/hProcess7"/>
    <dgm:cxn modelId="{AFAC32F0-2A7F-4E3D-9BC5-89DF66B35FD8}" type="presOf" srcId="{4446746C-D36B-4312-9D24-CCDF403611AA}" destId="{E0DD57E0-6297-47BB-8914-14162632F16B}" srcOrd="0" destOrd="0" presId="urn:microsoft.com/office/officeart/2005/8/layout/hProcess7"/>
    <dgm:cxn modelId="{3A0DA917-9200-49CA-8B87-7103CE121667}" type="presOf" srcId="{C78970A0-EA5F-4FE9-B098-546512161FBF}" destId="{A73FBBE6-7F07-40B9-A13D-5830F61F0BBA}" srcOrd="0" destOrd="0" presId="urn:microsoft.com/office/officeart/2005/8/layout/hProcess7"/>
    <dgm:cxn modelId="{8E176461-2E13-48C5-8A23-26C7954A6F94}" type="presOf" srcId="{A411D13D-D9EA-4BAC-AA49-098015E6532A}" destId="{2EA30384-1A39-4E3D-A500-AA92C3242474}" srcOrd="0" destOrd="1" presId="urn:microsoft.com/office/officeart/2005/8/layout/hProcess7"/>
    <dgm:cxn modelId="{002F02B2-6361-47C9-8DE0-D110D42BF93F}" srcId="{4446746C-D36B-4312-9D24-CCDF403611AA}" destId="{03639651-7E27-48E9-A0F9-1FDC557B891D}" srcOrd="3" destOrd="0" parTransId="{1D764616-991C-4019-BCD5-6D965C05C1AD}" sibTransId="{8ECFCB09-C561-4777-9D4D-561A29701F61}"/>
    <dgm:cxn modelId="{DBC8E89B-4B4B-4223-BBC8-D2A4BBAE2698}" type="presOf" srcId="{C5F6D8BB-03CF-401E-B486-B8F241451AB1}" destId="{2EA30384-1A39-4E3D-A500-AA92C3242474}" srcOrd="0" destOrd="5" presId="urn:microsoft.com/office/officeart/2005/8/layout/hProcess7"/>
    <dgm:cxn modelId="{E5C23A3C-E4B3-4934-8140-E77F6BB1CA05}" type="presOf" srcId="{534FF49A-2644-43ED-9036-A873192C0ADD}" destId="{2EA30384-1A39-4E3D-A500-AA92C3242474}" srcOrd="0" destOrd="0" presId="urn:microsoft.com/office/officeart/2005/8/layout/hProcess7"/>
    <dgm:cxn modelId="{93E92DA2-E17D-4CC9-AA62-DE9B51620D27}" type="presParOf" srcId="{A73FBBE6-7F07-40B9-A13D-5830F61F0BBA}" destId="{E55358FF-B0C4-441C-A5C2-47B6DBBE2C1B}" srcOrd="0" destOrd="0" presId="urn:microsoft.com/office/officeart/2005/8/layout/hProcess7"/>
    <dgm:cxn modelId="{68044434-6AE6-45A6-86D3-1ED9CBD419E4}" type="presParOf" srcId="{E55358FF-B0C4-441C-A5C2-47B6DBBE2C1B}" destId="{E0DD57E0-6297-47BB-8914-14162632F16B}" srcOrd="0" destOrd="0" presId="urn:microsoft.com/office/officeart/2005/8/layout/hProcess7"/>
    <dgm:cxn modelId="{200EC0A1-B61D-4965-BF4F-3EA7D418B8F2}" type="presParOf" srcId="{E55358FF-B0C4-441C-A5C2-47B6DBBE2C1B}" destId="{BA8D049B-02D9-4FA7-8BA9-5C92167A6FBF}" srcOrd="1" destOrd="0" presId="urn:microsoft.com/office/officeart/2005/8/layout/hProcess7"/>
    <dgm:cxn modelId="{B8BA56F0-5D1C-46D6-B80B-97C0C21A31A3}" type="presParOf" srcId="{E55358FF-B0C4-441C-A5C2-47B6DBBE2C1B}" destId="{2EA30384-1A39-4E3D-A500-AA92C324247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1AB559-C815-44B8-A5E5-16ACB89C2A55}" type="doc">
      <dgm:prSet loTypeId="urn:microsoft.com/office/officeart/2008/layout/IncreasingCircleProcess" loCatId="list" qsTypeId="urn:microsoft.com/office/officeart/2005/8/quickstyle/simple1" qsCatId="simple" csTypeId="urn:microsoft.com/office/officeart/2005/8/colors/accent5_1" csCatId="accent5" phldr="1"/>
      <dgm:spPr/>
      <dgm:t>
        <a:bodyPr/>
        <a:lstStyle/>
        <a:p>
          <a:endParaRPr lang="tr-TR"/>
        </a:p>
      </dgm:t>
    </dgm:pt>
    <dgm:pt modelId="{9C6DC46E-417C-497A-9568-437BF7D447B6}">
      <dgm:prSet/>
      <dgm:spPr/>
      <dgm:t>
        <a:bodyPr/>
        <a:lstStyle/>
        <a:p>
          <a:pPr rtl="0"/>
          <a:r>
            <a:rPr lang="tr-TR" b="1" dirty="0" smtClean="0"/>
            <a:t>Altı Ayakkabılı Uygulama Tekniği</a:t>
          </a:r>
          <a:endParaRPr lang="tr-TR" dirty="0"/>
        </a:p>
      </dgm:t>
    </dgm:pt>
    <dgm:pt modelId="{67EDB1F7-02CC-4549-9E77-DAE4C8B8867E}" type="parTrans" cxnId="{13E47BBC-9D39-4038-AFEC-C3D52E68DDAF}">
      <dgm:prSet/>
      <dgm:spPr/>
      <dgm:t>
        <a:bodyPr/>
        <a:lstStyle/>
        <a:p>
          <a:endParaRPr lang="tr-TR"/>
        </a:p>
      </dgm:t>
    </dgm:pt>
    <dgm:pt modelId="{A96C0BCC-AE94-43E0-B4B6-BE192D444A44}" type="sibTrans" cxnId="{13E47BBC-9D39-4038-AFEC-C3D52E68DDAF}">
      <dgm:prSet/>
      <dgm:spPr/>
      <dgm:t>
        <a:bodyPr/>
        <a:lstStyle/>
        <a:p>
          <a:endParaRPr lang="tr-TR"/>
        </a:p>
      </dgm:t>
    </dgm:pt>
    <dgm:pt modelId="{3AF3F94C-43D1-42CF-A9DC-35B2663DAD1E}">
      <dgm:prSet custT="1"/>
      <dgm:spPr/>
      <dgm:t>
        <a:bodyPr/>
        <a:lstStyle/>
        <a:p>
          <a:pPr rtl="0"/>
          <a:r>
            <a:rPr lang="tr-TR" sz="1800" dirty="0" smtClean="0"/>
            <a:t>Altı şapkalı düşünme tekniğinde ortaya konan fikirlerin uygulanmasıyla gerçekleştirilir. Altı Şapkalı Düşünme Tekniğini ortaya koyan Edward De Bono’nun tekniğinin uygulamada işe yaramadığını fark etmesiyle oluşturduğu tekniktir.</a:t>
          </a:r>
        </a:p>
        <a:p>
          <a:pPr rtl="0"/>
          <a:r>
            <a:rPr lang="tr-TR" sz="1800" dirty="0" smtClean="0"/>
            <a:t>Bu teknikte farklı olarak iki ayakkabı uygulaması birlikte yapılabilir.</a:t>
          </a:r>
        </a:p>
        <a:p>
          <a:pPr rtl="0"/>
          <a:endParaRPr lang="tr-TR" sz="1400" dirty="0"/>
        </a:p>
      </dgm:t>
    </dgm:pt>
    <dgm:pt modelId="{E734EF09-5B9D-4ED7-8F5B-73FD0FBDF98E}" type="parTrans" cxnId="{496C8D77-1ADC-487A-A81C-22B517DAF4DB}">
      <dgm:prSet/>
      <dgm:spPr/>
      <dgm:t>
        <a:bodyPr/>
        <a:lstStyle/>
        <a:p>
          <a:endParaRPr lang="tr-TR"/>
        </a:p>
      </dgm:t>
    </dgm:pt>
    <dgm:pt modelId="{E63E84EB-A171-4D46-9CC6-FD1ADA30C06F}" type="sibTrans" cxnId="{496C8D77-1ADC-487A-A81C-22B517DAF4DB}">
      <dgm:prSet/>
      <dgm:spPr/>
      <dgm:t>
        <a:bodyPr/>
        <a:lstStyle/>
        <a:p>
          <a:endParaRPr lang="tr-TR"/>
        </a:p>
      </dgm:t>
    </dgm:pt>
    <dgm:pt modelId="{DD319CD5-E446-4978-9452-DBAAAB841EB0}">
      <dgm:prSet custT="1"/>
      <dgm:spPr/>
      <dgm:t>
        <a:bodyPr/>
        <a:lstStyle/>
        <a:p>
          <a:pPr rtl="0"/>
          <a:r>
            <a:rPr lang="tr-TR" sz="1600" b="1" dirty="0" smtClean="0">
              <a:solidFill>
                <a:schemeClr val="tx2">
                  <a:lumMod val="75000"/>
                </a:schemeClr>
              </a:solidFill>
            </a:rPr>
            <a:t>Lacivert Resmi Ayakkabı</a:t>
          </a:r>
          <a:r>
            <a:rPr lang="tr-TR" sz="1600" b="1" dirty="0" smtClean="0"/>
            <a:t>: Resmi prosedür</a:t>
          </a:r>
          <a:endParaRPr lang="tr-TR" sz="1600" b="1" dirty="0"/>
        </a:p>
      </dgm:t>
    </dgm:pt>
    <dgm:pt modelId="{7854F13B-0AEA-4BE3-B201-73681842015F}" type="parTrans" cxnId="{8160BADE-592E-434D-8ABB-C6C3F8519350}">
      <dgm:prSet/>
      <dgm:spPr/>
      <dgm:t>
        <a:bodyPr/>
        <a:lstStyle/>
        <a:p>
          <a:endParaRPr lang="tr-TR"/>
        </a:p>
      </dgm:t>
    </dgm:pt>
    <dgm:pt modelId="{8F8CAAF2-74CE-409D-A18B-3BD774D62049}" type="sibTrans" cxnId="{8160BADE-592E-434D-8ABB-C6C3F8519350}">
      <dgm:prSet/>
      <dgm:spPr/>
      <dgm:t>
        <a:bodyPr/>
        <a:lstStyle/>
        <a:p>
          <a:endParaRPr lang="tr-TR"/>
        </a:p>
      </dgm:t>
    </dgm:pt>
    <dgm:pt modelId="{5EFB0A04-E032-45D2-8CB2-1170DC1F4C4B}">
      <dgm:prSet custT="1"/>
      <dgm:spPr/>
      <dgm:t>
        <a:bodyPr/>
        <a:lstStyle/>
        <a:p>
          <a:pPr rtl="0"/>
          <a:r>
            <a:rPr lang="tr-TR" sz="1600" b="1" dirty="0" smtClean="0">
              <a:solidFill>
                <a:schemeClr val="bg1">
                  <a:lumMod val="65000"/>
                </a:schemeClr>
              </a:solidFill>
            </a:rPr>
            <a:t>Gri Spor Ayakkabısı</a:t>
          </a:r>
          <a:r>
            <a:rPr lang="tr-TR" sz="1600" b="1" dirty="0" smtClean="0"/>
            <a:t>: Veri toplama</a:t>
          </a:r>
          <a:endParaRPr lang="tr-TR" sz="1600" b="1" dirty="0"/>
        </a:p>
      </dgm:t>
    </dgm:pt>
    <dgm:pt modelId="{A71A8344-D1CD-4E3D-9DF2-2A28F9560A60}" type="parTrans" cxnId="{6B1F5C4E-570A-4D62-A64A-0E279F4B368E}">
      <dgm:prSet/>
      <dgm:spPr/>
      <dgm:t>
        <a:bodyPr/>
        <a:lstStyle/>
        <a:p>
          <a:endParaRPr lang="tr-TR"/>
        </a:p>
      </dgm:t>
    </dgm:pt>
    <dgm:pt modelId="{F2D307B5-4316-4844-B41A-79403A871E09}" type="sibTrans" cxnId="{6B1F5C4E-570A-4D62-A64A-0E279F4B368E}">
      <dgm:prSet/>
      <dgm:spPr/>
      <dgm:t>
        <a:bodyPr/>
        <a:lstStyle/>
        <a:p>
          <a:endParaRPr lang="tr-TR"/>
        </a:p>
      </dgm:t>
    </dgm:pt>
    <dgm:pt modelId="{537F864E-E4EF-47C1-96A2-D873B2C49390}">
      <dgm:prSet custT="1"/>
      <dgm:spPr/>
      <dgm:t>
        <a:bodyPr/>
        <a:lstStyle/>
        <a:p>
          <a:pPr rtl="0"/>
          <a:r>
            <a:rPr lang="tr-TR" sz="1600" b="1" dirty="0" smtClean="0">
              <a:solidFill>
                <a:schemeClr val="bg2">
                  <a:lumMod val="50000"/>
                </a:schemeClr>
              </a:solidFill>
            </a:rPr>
            <a:t>Kahverengi Yürüyüş Ayakkabısı</a:t>
          </a:r>
          <a:r>
            <a:rPr lang="tr-TR" sz="1600" b="1" dirty="0" smtClean="0"/>
            <a:t>: Pratik ve esneklik</a:t>
          </a:r>
          <a:endParaRPr lang="tr-TR" sz="1600" b="1" dirty="0"/>
        </a:p>
      </dgm:t>
    </dgm:pt>
    <dgm:pt modelId="{BA2CD497-1A1D-4202-836D-995F92C6139C}" type="parTrans" cxnId="{A05E2CDA-D96E-44BD-8EDA-E6260F48FBDD}">
      <dgm:prSet/>
      <dgm:spPr/>
      <dgm:t>
        <a:bodyPr/>
        <a:lstStyle/>
        <a:p>
          <a:endParaRPr lang="tr-TR"/>
        </a:p>
      </dgm:t>
    </dgm:pt>
    <dgm:pt modelId="{8A70EC2D-AACF-43E0-AE05-ACC746A96CA5}" type="sibTrans" cxnId="{A05E2CDA-D96E-44BD-8EDA-E6260F48FBDD}">
      <dgm:prSet/>
      <dgm:spPr/>
      <dgm:t>
        <a:bodyPr/>
        <a:lstStyle/>
        <a:p>
          <a:endParaRPr lang="tr-TR"/>
        </a:p>
      </dgm:t>
    </dgm:pt>
    <dgm:pt modelId="{C8CE0D1E-C69B-4860-95B7-051D1F62F631}">
      <dgm:prSet custT="1"/>
      <dgm:spPr/>
      <dgm:t>
        <a:bodyPr/>
        <a:lstStyle/>
        <a:p>
          <a:pPr rtl="0"/>
          <a:r>
            <a:rPr lang="tr-TR" sz="1600" b="1" dirty="0" smtClean="0">
              <a:solidFill>
                <a:schemeClr val="accent6">
                  <a:lumMod val="75000"/>
                </a:schemeClr>
              </a:solidFill>
            </a:rPr>
            <a:t>Turuncu Lastik Çizmeler</a:t>
          </a:r>
          <a:r>
            <a:rPr lang="tr-TR" sz="1600" b="1" dirty="0" smtClean="0"/>
            <a:t>: Acil uygulamalar</a:t>
          </a:r>
          <a:endParaRPr lang="tr-TR" sz="1600" b="1" dirty="0"/>
        </a:p>
      </dgm:t>
    </dgm:pt>
    <dgm:pt modelId="{D35CB7E0-C8F1-4C1A-8620-87CE9409F236}" type="parTrans" cxnId="{6CD40A55-BA84-450C-B530-13E01510528D}">
      <dgm:prSet/>
      <dgm:spPr/>
      <dgm:t>
        <a:bodyPr/>
        <a:lstStyle/>
        <a:p>
          <a:endParaRPr lang="tr-TR"/>
        </a:p>
      </dgm:t>
    </dgm:pt>
    <dgm:pt modelId="{252BF36C-A184-4989-99F0-6F0EE9F087F0}" type="sibTrans" cxnId="{6CD40A55-BA84-450C-B530-13E01510528D}">
      <dgm:prSet/>
      <dgm:spPr/>
      <dgm:t>
        <a:bodyPr/>
        <a:lstStyle/>
        <a:p>
          <a:endParaRPr lang="tr-TR"/>
        </a:p>
      </dgm:t>
    </dgm:pt>
    <dgm:pt modelId="{097EE1F8-EEC4-4A66-A821-CFCD633D2860}">
      <dgm:prSet custT="1"/>
      <dgm:spPr/>
      <dgm:t>
        <a:bodyPr/>
        <a:lstStyle/>
        <a:p>
          <a:pPr rtl="0"/>
          <a:r>
            <a:rPr lang="tr-TR" sz="1600" b="1" dirty="0" smtClean="0">
              <a:solidFill>
                <a:schemeClr val="accent2">
                  <a:lumMod val="60000"/>
                  <a:lumOff val="40000"/>
                </a:schemeClr>
              </a:solidFill>
            </a:rPr>
            <a:t>Pembe Ev Terlikleri</a:t>
          </a:r>
          <a:r>
            <a:rPr lang="tr-TR" sz="1600" b="1" dirty="0" smtClean="0"/>
            <a:t>: Sıcak ve korumacı tavır</a:t>
          </a:r>
          <a:endParaRPr lang="tr-TR" sz="1600" b="1" dirty="0"/>
        </a:p>
      </dgm:t>
    </dgm:pt>
    <dgm:pt modelId="{2435808C-A574-498D-9B7B-2BC8505020F4}" type="parTrans" cxnId="{A002002D-7945-4011-8956-B8C4364812C8}">
      <dgm:prSet/>
      <dgm:spPr/>
      <dgm:t>
        <a:bodyPr/>
        <a:lstStyle/>
        <a:p>
          <a:endParaRPr lang="tr-TR"/>
        </a:p>
      </dgm:t>
    </dgm:pt>
    <dgm:pt modelId="{CA38247A-177D-403E-B42E-B7DFB4487F70}" type="sibTrans" cxnId="{A002002D-7945-4011-8956-B8C4364812C8}">
      <dgm:prSet/>
      <dgm:spPr/>
      <dgm:t>
        <a:bodyPr/>
        <a:lstStyle/>
        <a:p>
          <a:endParaRPr lang="tr-TR"/>
        </a:p>
      </dgm:t>
    </dgm:pt>
    <dgm:pt modelId="{4A066C91-BA0E-478A-B023-043ECDB911D7}">
      <dgm:prSet custT="1"/>
      <dgm:spPr/>
      <dgm:t>
        <a:bodyPr/>
        <a:lstStyle/>
        <a:p>
          <a:pPr rtl="0"/>
          <a:r>
            <a:rPr lang="tr-TR" sz="1600" b="1" dirty="0" smtClean="0">
              <a:solidFill>
                <a:srgbClr val="7030A0"/>
              </a:solidFill>
            </a:rPr>
            <a:t>Mor Binici Çizmeleri</a:t>
          </a:r>
          <a:r>
            <a:rPr lang="tr-TR" sz="1600" b="1" dirty="0" smtClean="0"/>
            <a:t>: Otorite</a:t>
          </a:r>
          <a:endParaRPr lang="tr-TR" sz="1600" b="1" dirty="0"/>
        </a:p>
      </dgm:t>
    </dgm:pt>
    <dgm:pt modelId="{B5122356-D7C8-40C0-B7F6-9F9597083749}" type="parTrans" cxnId="{74AC64DE-8B33-47B4-9528-E6DD15C79994}">
      <dgm:prSet/>
      <dgm:spPr/>
      <dgm:t>
        <a:bodyPr/>
        <a:lstStyle/>
        <a:p>
          <a:endParaRPr lang="tr-TR"/>
        </a:p>
      </dgm:t>
    </dgm:pt>
    <dgm:pt modelId="{023C2F8E-9E9A-4F56-AF19-C16E82804B7D}" type="sibTrans" cxnId="{74AC64DE-8B33-47B4-9528-E6DD15C79994}">
      <dgm:prSet/>
      <dgm:spPr/>
      <dgm:t>
        <a:bodyPr/>
        <a:lstStyle/>
        <a:p>
          <a:endParaRPr lang="tr-TR"/>
        </a:p>
      </dgm:t>
    </dgm:pt>
    <dgm:pt modelId="{759E45ED-7AD9-4C90-A537-FC2606400E44}" type="pres">
      <dgm:prSet presAssocID="{DE1AB559-C815-44B8-A5E5-16ACB89C2A55}" presName="Name0" presStyleCnt="0">
        <dgm:presLayoutVars>
          <dgm:chMax val="7"/>
          <dgm:chPref val="7"/>
          <dgm:dir/>
          <dgm:animOne val="branch"/>
          <dgm:animLvl val="lvl"/>
        </dgm:presLayoutVars>
      </dgm:prSet>
      <dgm:spPr/>
      <dgm:t>
        <a:bodyPr/>
        <a:lstStyle/>
        <a:p>
          <a:endParaRPr lang="tr-TR"/>
        </a:p>
      </dgm:t>
    </dgm:pt>
    <dgm:pt modelId="{1A597479-13D8-4CB9-8360-7677375F64F3}" type="pres">
      <dgm:prSet presAssocID="{9C6DC46E-417C-497A-9568-437BF7D447B6}" presName="composite" presStyleCnt="0"/>
      <dgm:spPr/>
    </dgm:pt>
    <dgm:pt modelId="{959CE5D1-7E47-4B90-9C5C-F4493792339E}" type="pres">
      <dgm:prSet presAssocID="{9C6DC46E-417C-497A-9568-437BF7D447B6}" presName="BackAccent" presStyleLbl="bgShp" presStyleIdx="0" presStyleCnt="1"/>
      <dgm:spPr/>
    </dgm:pt>
    <dgm:pt modelId="{642AA413-3EFE-4639-A116-D9C2506949B9}" type="pres">
      <dgm:prSet presAssocID="{9C6DC46E-417C-497A-9568-437BF7D447B6}" presName="Accent" presStyleLbl="alignNode1" presStyleIdx="0" presStyleCnt="1"/>
      <dgm:spPr/>
    </dgm:pt>
    <dgm:pt modelId="{70A4DFC4-3872-4282-8B4F-60FEE02C0872}" type="pres">
      <dgm:prSet presAssocID="{9C6DC46E-417C-497A-9568-437BF7D447B6}" presName="Child" presStyleLbl="revTx" presStyleIdx="0" presStyleCnt="2" custScaleX="224291" custScaleY="89605">
        <dgm:presLayoutVars>
          <dgm:chMax val="0"/>
          <dgm:chPref val="0"/>
          <dgm:bulletEnabled val="1"/>
        </dgm:presLayoutVars>
      </dgm:prSet>
      <dgm:spPr/>
      <dgm:t>
        <a:bodyPr/>
        <a:lstStyle/>
        <a:p>
          <a:endParaRPr lang="tr-TR"/>
        </a:p>
      </dgm:t>
    </dgm:pt>
    <dgm:pt modelId="{24097B5D-558A-4C7E-BE54-AA2AF9A6949E}" type="pres">
      <dgm:prSet presAssocID="{9C6DC46E-417C-497A-9568-437BF7D447B6}" presName="Parent" presStyleLbl="revTx" presStyleIdx="1" presStyleCnt="2">
        <dgm:presLayoutVars>
          <dgm:chMax val="1"/>
          <dgm:chPref val="1"/>
          <dgm:bulletEnabled val="1"/>
        </dgm:presLayoutVars>
      </dgm:prSet>
      <dgm:spPr/>
      <dgm:t>
        <a:bodyPr/>
        <a:lstStyle/>
        <a:p>
          <a:endParaRPr lang="tr-TR"/>
        </a:p>
      </dgm:t>
    </dgm:pt>
  </dgm:ptLst>
  <dgm:cxnLst>
    <dgm:cxn modelId="{A05E2CDA-D96E-44BD-8EDA-E6260F48FBDD}" srcId="{9C6DC46E-417C-497A-9568-437BF7D447B6}" destId="{537F864E-E4EF-47C1-96A2-D873B2C49390}" srcOrd="3" destOrd="0" parTransId="{BA2CD497-1A1D-4202-836D-995F92C6139C}" sibTransId="{8A70EC2D-AACF-43E0-AE05-ACC746A96CA5}"/>
    <dgm:cxn modelId="{6CD40A55-BA84-450C-B530-13E01510528D}" srcId="{9C6DC46E-417C-497A-9568-437BF7D447B6}" destId="{C8CE0D1E-C69B-4860-95B7-051D1F62F631}" srcOrd="4" destOrd="0" parTransId="{D35CB7E0-C8F1-4C1A-8620-87CE9409F236}" sibTransId="{252BF36C-A184-4989-99F0-6F0EE9F087F0}"/>
    <dgm:cxn modelId="{350C0634-A08E-4A5B-AE7D-BB7F6D7CA890}" type="presOf" srcId="{DE1AB559-C815-44B8-A5E5-16ACB89C2A55}" destId="{759E45ED-7AD9-4C90-A537-FC2606400E44}" srcOrd="0" destOrd="0" presId="urn:microsoft.com/office/officeart/2008/layout/IncreasingCircleProcess"/>
    <dgm:cxn modelId="{13E47BBC-9D39-4038-AFEC-C3D52E68DDAF}" srcId="{DE1AB559-C815-44B8-A5E5-16ACB89C2A55}" destId="{9C6DC46E-417C-497A-9568-437BF7D447B6}" srcOrd="0" destOrd="0" parTransId="{67EDB1F7-02CC-4549-9E77-DAE4C8B8867E}" sibTransId="{A96C0BCC-AE94-43E0-B4B6-BE192D444A44}"/>
    <dgm:cxn modelId="{61F33712-E5D8-465A-93EA-4755CA4A734E}" type="presOf" srcId="{4A066C91-BA0E-478A-B023-043ECDB911D7}" destId="{70A4DFC4-3872-4282-8B4F-60FEE02C0872}" srcOrd="0" destOrd="6" presId="urn:microsoft.com/office/officeart/2008/layout/IncreasingCircleProcess"/>
    <dgm:cxn modelId="{9F9FC4E5-AD2C-456C-8F52-315A9D6A58F5}" type="presOf" srcId="{5EFB0A04-E032-45D2-8CB2-1170DC1F4C4B}" destId="{70A4DFC4-3872-4282-8B4F-60FEE02C0872}" srcOrd="0" destOrd="2" presId="urn:microsoft.com/office/officeart/2008/layout/IncreasingCircleProcess"/>
    <dgm:cxn modelId="{8160BADE-592E-434D-8ABB-C6C3F8519350}" srcId="{9C6DC46E-417C-497A-9568-437BF7D447B6}" destId="{DD319CD5-E446-4978-9452-DBAAAB841EB0}" srcOrd="1" destOrd="0" parTransId="{7854F13B-0AEA-4BE3-B201-73681842015F}" sibTransId="{8F8CAAF2-74CE-409D-A18B-3BD774D62049}"/>
    <dgm:cxn modelId="{A002002D-7945-4011-8956-B8C4364812C8}" srcId="{9C6DC46E-417C-497A-9568-437BF7D447B6}" destId="{097EE1F8-EEC4-4A66-A821-CFCD633D2860}" srcOrd="5" destOrd="0" parTransId="{2435808C-A574-498D-9B7B-2BC8505020F4}" sibTransId="{CA38247A-177D-403E-B42E-B7DFB4487F70}"/>
    <dgm:cxn modelId="{6B1F5C4E-570A-4D62-A64A-0E279F4B368E}" srcId="{9C6DC46E-417C-497A-9568-437BF7D447B6}" destId="{5EFB0A04-E032-45D2-8CB2-1170DC1F4C4B}" srcOrd="2" destOrd="0" parTransId="{A71A8344-D1CD-4E3D-9DF2-2A28F9560A60}" sibTransId="{F2D307B5-4316-4844-B41A-79403A871E09}"/>
    <dgm:cxn modelId="{0FFA4EA1-7656-4EF2-8A6E-19ACA7F2A80B}" type="presOf" srcId="{097EE1F8-EEC4-4A66-A821-CFCD633D2860}" destId="{70A4DFC4-3872-4282-8B4F-60FEE02C0872}" srcOrd="0" destOrd="5" presId="urn:microsoft.com/office/officeart/2008/layout/IncreasingCircleProcess"/>
    <dgm:cxn modelId="{496C8D77-1ADC-487A-A81C-22B517DAF4DB}" srcId="{9C6DC46E-417C-497A-9568-437BF7D447B6}" destId="{3AF3F94C-43D1-42CF-A9DC-35B2663DAD1E}" srcOrd="0" destOrd="0" parTransId="{E734EF09-5B9D-4ED7-8F5B-73FD0FBDF98E}" sibTransId="{E63E84EB-A171-4D46-9CC6-FD1ADA30C06F}"/>
    <dgm:cxn modelId="{2A9113A9-04F5-45DF-A82C-092CD729D11A}" type="presOf" srcId="{C8CE0D1E-C69B-4860-95B7-051D1F62F631}" destId="{70A4DFC4-3872-4282-8B4F-60FEE02C0872}" srcOrd="0" destOrd="4" presId="urn:microsoft.com/office/officeart/2008/layout/IncreasingCircleProcess"/>
    <dgm:cxn modelId="{81E2A970-DDF2-49AC-BFFC-3C194A79EC34}" type="presOf" srcId="{DD319CD5-E446-4978-9452-DBAAAB841EB0}" destId="{70A4DFC4-3872-4282-8B4F-60FEE02C0872}" srcOrd="0" destOrd="1" presId="urn:microsoft.com/office/officeart/2008/layout/IncreasingCircleProcess"/>
    <dgm:cxn modelId="{EE53A908-58C6-4B19-82CB-33AC3C1A48F2}" type="presOf" srcId="{9C6DC46E-417C-497A-9568-437BF7D447B6}" destId="{24097B5D-558A-4C7E-BE54-AA2AF9A6949E}" srcOrd="0" destOrd="0" presId="urn:microsoft.com/office/officeart/2008/layout/IncreasingCircleProcess"/>
    <dgm:cxn modelId="{7EAE39A1-F6EA-4F08-B630-50DD8EEF7492}" type="presOf" srcId="{537F864E-E4EF-47C1-96A2-D873B2C49390}" destId="{70A4DFC4-3872-4282-8B4F-60FEE02C0872}" srcOrd="0" destOrd="3" presId="urn:microsoft.com/office/officeart/2008/layout/IncreasingCircleProcess"/>
    <dgm:cxn modelId="{B7E6D91D-1FC3-4B41-A8EA-CD5C5EA7FBAC}" type="presOf" srcId="{3AF3F94C-43D1-42CF-A9DC-35B2663DAD1E}" destId="{70A4DFC4-3872-4282-8B4F-60FEE02C0872}" srcOrd="0" destOrd="0" presId="urn:microsoft.com/office/officeart/2008/layout/IncreasingCircleProcess"/>
    <dgm:cxn modelId="{74AC64DE-8B33-47B4-9528-E6DD15C79994}" srcId="{9C6DC46E-417C-497A-9568-437BF7D447B6}" destId="{4A066C91-BA0E-478A-B023-043ECDB911D7}" srcOrd="6" destOrd="0" parTransId="{B5122356-D7C8-40C0-B7F6-9F9597083749}" sibTransId="{023C2F8E-9E9A-4F56-AF19-C16E82804B7D}"/>
    <dgm:cxn modelId="{4AB3268B-3998-43D1-BFA4-C3A02B139EAF}" type="presParOf" srcId="{759E45ED-7AD9-4C90-A537-FC2606400E44}" destId="{1A597479-13D8-4CB9-8360-7677375F64F3}" srcOrd="0" destOrd="0" presId="urn:microsoft.com/office/officeart/2008/layout/IncreasingCircleProcess"/>
    <dgm:cxn modelId="{B0CA9DC7-F629-45F5-A72D-9E53E93FFA9E}" type="presParOf" srcId="{1A597479-13D8-4CB9-8360-7677375F64F3}" destId="{959CE5D1-7E47-4B90-9C5C-F4493792339E}" srcOrd="0" destOrd="0" presId="urn:microsoft.com/office/officeart/2008/layout/IncreasingCircleProcess"/>
    <dgm:cxn modelId="{B08C9A26-4BF4-4AAE-912B-47A2A9A96FE2}" type="presParOf" srcId="{1A597479-13D8-4CB9-8360-7677375F64F3}" destId="{642AA413-3EFE-4639-A116-D9C2506949B9}" srcOrd="1" destOrd="0" presId="urn:microsoft.com/office/officeart/2008/layout/IncreasingCircleProcess"/>
    <dgm:cxn modelId="{45293DB2-4455-448F-843A-2656C56A4CA3}" type="presParOf" srcId="{1A597479-13D8-4CB9-8360-7677375F64F3}" destId="{70A4DFC4-3872-4282-8B4F-60FEE02C0872}" srcOrd="2" destOrd="0" presId="urn:microsoft.com/office/officeart/2008/layout/IncreasingCircleProcess"/>
    <dgm:cxn modelId="{4243783D-B7DF-4F9E-863B-27C4CDE8092F}" type="presParOf" srcId="{1A597479-13D8-4CB9-8360-7677375F64F3}" destId="{24097B5D-558A-4C7E-BE54-AA2AF9A6949E}"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CB98C5-4AAF-47B9-B64A-751C942A9165}" type="doc">
      <dgm:prSet loTypeId="urn:microsoft.com/office/officeart/2005/8/layout/hList1" loCatId="list" qsTypeId="urn:microsoft.com/office/officeart/2005/8/quickstyle/simple5" qsCatId="simple" csTypeId="urn:microsoft.com/office/officeart/2005/8/colors/accent1_1" csCatId="accent1"/>
      <dgm:spPr/>
      <dgm:t>
        <a:bodyPr/>
        <a:lstStyle/>
        <a:p>
          <a:endParaRPr lang="tr-TR"/>
        </a:p>
      </dgm:t>
    </dgm:pt>
    <dgm:pt modelId="{6D206919-35D8-47F4-AC3F-6C1CD5C601AB}">
      <dgm:prSet custT="1"/>
      <dgm:spPr/>
      <dgm:t>
        <a:bodyPr/>
        <a:lstStyle/>
        <a:p>
          <a:pPr rtl="0"/>
          <a:r>
            <a:rPr lang="tr-TR" sz="1800" b="1" dirty="0" smtClean="0">
              <a:latin typeface="Comic Sans MS" panose="030F0702030302020204" pitchFamily="66" charset="0"/>
            </a:rPr>
            <a:t>Görüş Geliştirme</a:t>
          </a:r>
          <a:endParaRPr lang="tr-TR" sz="1800" b="1" dirty="0">
            <a:latin typeface="Comic Sans MS" panose="030F0702030302020204" pitchFamily="66" charset="0"/>
          </a:endParaRPr>
        </a:p>
      </dgm:t>
    </dgm:pt>
    <dgm:pt modelId="{A89963F6-BB12-4CB0-989B-EBB1D68E0854}" type="parTrans" cxnId="{634E1BB5-033C-4676-B9F2-A399340E58A4}">
      <dgm:prSet/>
      <dgm:spPr/>
      <dgm:t>
        <a:bodyPr/>
        <a:lstStyle/>
        <a:p>
          <a:endParaRPr lang="tr-TR"/>
        </a:p>
      </dgm:t>
    </dgm:pt>
    <dgm:pt modelId="{2788629F-8322-4225-AB6E-E02ABDF78E74}" type="sibTrans" cxnId="{634E1BB5-033C-4676-B9F2-A399340E58A4}">
      <dgm:prSet/>
      <dgm:spPr/>
      <dgm:t>
        <a:bodyPr/>
        <a:lstStyle/>
        <a:p>
          <a:endParaRPr lang="tr-TR"/>
        </a:p>
      </dgm:t>
    </dgm:pt>
    <dgm:pt modelId="{6C25FE7E-74D4-4349-BB95-B324A355266E}">
      <dgm:prSet/>
      <dgm:spPr/>
      <dgm:t>
        <a:bodyPr/>
        <a:lstStyle/>
        <a:p>
          <a:pPr rtl="0"/>
          <a:r>
            <a:rPr lang="tr-TR" dirty="0" smtClean="0">
              <a:latin typeface="Comic Sans MS" panose="030F0702030302020204" pitchFamily="66" charset="0"/>
            </a:rPr>
            <a:t>Öğrencinin demokratik tutum kazanması, kendi görüşünü rahatça ifade etmesi ve başkalarının düşüncelerine saygılı olmayı öğrenmesinde etkilidir. «Kesinlikle aynı fikirdeyim», «Aynı fikirdeyim», «Kararsızım», «Karşıyım» ve «Kesinlikle karşıyım» cümlelerinden oluşan görsel bir tutum skalasının sınıfa asılarak, öğrencilerden görüşlerinin yazılı olarak dile getirmelerinin istendiği tekniktir.</a:t>
          </a:r>
          <a:endParaRPr lang="tr-TR" dirty="0">
            <a:latin typeface="Comic Sans MS" panose="030F0702030302020204" pitchFamily="66" charset="0"/>
          </a:endParaRPr>
        </a:p>
      </dgm:t>
    </dgm:pt>
    <dgm:pt modelId="{C5E81FCA-D3D8-43BB-B26F-8C2D45072CED}" type="parTrans" cxnId="{DFD964A3-B953-475B-850C-C71655728F65}">
      <dgm:prSet/>
      <dgm:spPr/>
      <dgm:t>
        <a:bodyPr/>
        <a:lstStyle/>
        <a:p>
          <a:endParaRPr lang="tr-TR"/>
        </a:p>
      </dgm:t>
    </dgm:pt>
    <dgm:pt modelId="{BF7F5C99-7EAE-4FA0-8F39-1778B7F13C33}" type="sibTrans" cxnId="{DFD964A3-B953-475B-850C-C71655728F65}">
      <dgm:prSet/>
      <dgm:spPr/>
      <dgm:t>
        <a:bodyPr/>
        <a:lstStyle/>
        <a:p>
          <a:endParaRPr lang="tr-TR"/>
        </a:p>
      </dgm:t>
    </dgm:pt>
    <dgm:pt modelId="{EE9A3E61-4B66-46BC-A257-D35CB41E33AE}">
      <dgm:prSet custT="1"/>
      <dgm:spPr/>
      <dgm:t>
        <a:bodyPr/>
        <a:lstStyle/>
        <a:p>
          <a:pPr rtl="0"/>
          <a:r>
            <a:rPr lang="tr-TR" sz="1800" b="1" dirty="0" smtClean="0">
              <a:latin typeface="Comic Sans MS" panose="030F0702030302020204" pitchFamily="66" charset="0"/>
            </a:rPr>
            <a:t>İstasyon</a:t>
          </a:r>
          <a:endParaRPr lang="tr-TR" sz="1800" b="1" dirty="0">
            <a:latin typeface="Comic Sans MS" panose="030F0702030302020204" pitchFamily="66" charset="0"/>
          </a:endParaRPr>
        </a:p>
      </dgm:t>
    </dgm:pt>
    <dgm:pt modelId="{B973762D-77B1-449A-8579-A73360DAFE3A}" type="parTrans" cxnId="{440D3F87-02F7-4491-9B07-1CD0F81B6FDA}">
      <dgm:prSet/>
      <dgm:spPr/>
      <dgm:t>
        <a:bodyPr/>
        <a:lstStyle/>
        <a:p>
          <a:endParaRPr lang="tr-TR"/>
        </a:p>
      </dgm:t>
    </dgm:pt>
    <dgm:pt modelId="{72992AA4-AE57-4423-9667-7E9EA1C66814}" type="sibTrans" cxnId="{440D3F87-02F7-4491-9B07-1CD0F81B6FDA}">
      <dgm:prSet/>
      <dgm:spPr/>
      <dgm:t>
        <a:bodyPr/>
        <a:lstStyle/>
        <a:p>
          <a:endParaRPr lang="tr-TR"/>
        </a:p>
      </dgm:t>
    </dgm:pt>
    <dgm:pt modelId="{2921DACD-3DA7-40C4-A4B5-0DB764EBA128}">
      <dgm:prSet/>
      <dgm:spPr/>
      <dgm:t>
        <a:bodyPr/>
        <a:lstStyle/>
        <a:p>
          <a:pPr rtl="0"/>
          <a:r>
            <a:rPr lang="tr-TR" dirty="0" smtClean="0">
              <a:latin typeface="Comic Sans MS" panose="030F0702030302020204" pitchFamily="66" charset="0"/>
            </a:rPr>
            <a:t>Öğrencilerin zorunlu yada seçmeli olarak edinmesi gereken kazanımlarla ilgili etkinliklerin bulunduğu merkezlerden oluşan öğrenme istasyonları ile uygulanan tekniktir. Öğrenciler heterojen gruplara ayrılır ve gruplar istasyonları tek tek dolaşarak farklı etkinlikleri uygularlar. </a:t>
          </a:r>
          <a:endParaRPr lang="tr-TR" dirty="0">
            <a:latin typeface="Comic Sans MS" panose="030F0702030302020204" pitchFamily="66" charset="0"/>
          </a:endParaRPr>
        </a:p>
      </dgm:t>
    </dgm:pt>
    <dgm:pt modelId="{95D41C9D-F5D6-4EF5-B49D-11840282830D}" type="parTrans" cxnId="{80D5133C-E61D-4B72-81B0-454B5EECC31A}">
      <dgm:prSet/>
      <dgm:spPr/>
      <dgm:t>
        <a:bodyPr/>
        <a:lstStyle/>
        <a:p>
          <a:endParaRPr lang="tr-TR"/>
        </a:p>
      </dgm:t>
    </dgm:pt>
    <dgm:pt modelId="{ECDB9ED8-F40A-486D-B117-4DBDAD85DBCB}" type="sibTrans" cxnId="{80D5133C-E61D-4B72-81B0-454B5EECC31A}">
      <dgm:prSet/>
      <dgm:spPr/>
      <dgm:t>
        <a:bodyPr/>
        <a:lstStyle/>
        <a:p>
          <a:endParaRPr lang="tr-TR"/>
        </a:p>
      </dgm:t>
    </dgm:pt>
    <dgm:pt modelId="{E6845109-15A9-43A9-8908-32EECF38052A}">
      <dgm:prSet custT="1"/>
      <dgm:spPr/>
      <dgm:t>
        <a:bodyPr/>
        <a:lstStyle/>
        <a:p>
          <a:pPr rtl="0"/>
          <a:r>
            <a:rPr lang="tr-TR" sz="1800" b="1" dirty="0" smtClean="0">
              <a:latin typeface="Comic Sans MS" panose="030F0702030302020204" pitchFamily="66" charset="0"/>
            </a:rPr>
            <a:t>Akvaryum</a:t>
          </a:r>
          <a:endParaRPr lang="tr-TR" sz="1600" b="1" dirty="0">
            <a:latin typeface="Comic Sans MS" panose="030F0702030302020204" pitchFamily="66" charset="0"/>
          </a:endParaRPr>
        </a:p>
      </dgm:t>
    </dgm:pt>
    <dgm:pt modelId="{94ACDBB0-212B-41C0-B9AD-6891B34BBA55}" type="parTrans" cxnId="{A21496FA-E0A2-4457-8599-7439A5BCDC83}">
      <dgm:prSet/>
      <dgm:spPr/>
      <dgm:t>
        <a:bodyPr/>
        <a:lstStyle/>
        <a:p>
          <a:endParaRPr lang="tr-TR"/>
        </a:p>
      </dgm:t>
    </dgm:pt>
    <dgm:pt modelId="{5684EC2B-D167-4991-80FE-A53072E53A8E}" type="sibTrans" cxnId="{A21496FA-E0A2-4457-8599-7439A5BCDC83}">
      <dgm:prSet/>
      <dgm:spPr/>
      <dgm:t>
        <a:bodyPr/>
        <a:lstStyle/>
        <a:p>
          <a:endParaRPr lang="tr-TR"/>
        </a:p>
      </dgm:t>
    </dgm:pt>
    <dgm:pt modelId="{F84C773E-D0C0-4854-97BD-BC994F917DC0}">
      <dgm:prSet/>
      <dgm:spPr/>
      <dgm:t>
        <a:bodyPr/>
        <a:lstStyle/>
        <a:p>
          <a:pPr rtl="0"/>
          <a:r>
            <a:rPr lang="tr-TR" dirty="0" smtClean="0">
              <a:latin typeface="Comic Sans MS" panose="030F0702030302020204" pitchFamily="66" charset="0"/>
            </a:rPr>
            <a:t>Öğrencilerin ilgi duydukları ya da üzerinde anlaşmaya varamadıkları konuların öğretiminde etkili olan bir tartışma biçimidir. Öğrencilerin fikirlerine göre çemberler oluşturdukları, iç çemberde tartışma yapan, dış çemberde tartışmayı izleyen ve dönüt veren öğrencilerin yer aldığı tekniktir.</a:t>
          </a:r>
          <a:endParaRPr lang="tr-TR" dirty="0">
            <a:latin typeface="Comic Sans MS" panose="030F0702030302020204" pitchFamily="66" charset="0"/>
          </a:endParaRPr>
        </a:p>
      </dgm:t>
    </dgm:pt>
    <dgm:pt modelId="{C95AEC06-130C-463A-97BE-4C6883DEB2A4}" type="parTrans" cxnId="{BFECAD17-B9FC-42C5-AD4D-6C2B6F1C4AC6}">
      <dgm:prSet/>
      <dgm:spPr/>
      <dgm:t>
        <a:bodyPr/>
        <a:lstStyle/>
        <a:p>
          <a:endParaRPr lang="tr-TR"/>
        </a:p>
      </dgm:t>
    </dgm:pt>
    <dgm:pt modelId="{D8E59293-86ED-46C1-B14D-4BB82BFDC48C}" type="sibTrans" cxnId="{BFECAD17-B9FC-42C5-AD4D-6C2B6F1C4AC6}">
      <dgm:prSet/>
      <dgm:spPr/>
      <dgm:t>
        <a:bodyPr/>
        <a:lstStyle/>
        <a:p>
          <a:endParaRPr lang="tr-TR"/>
        </a:p>
      </dgm:t>
    </dgm:pt>
    <dgm:pt modelId="{1F7C974C-80A9-4CDB-A8AE-19AF78DF86C5}" type="pres">
      <dgm:prSet presAssocID="{B8CB98C5-4AAF-47B9-B64A-751C942A9165}" presName="Name0" presStyleCnt="0">
        <dgm:presLayoutVars>
          <dgm:dir/>
          <dgm:animLvl val="lvl"/>
          <dgm:resizeHandles val="exact"/>
        </dgm:presLayoutVars>
      </dgm:prSet>
      <dgm:spPr/>
      <dgm:t>
        <a:bodyPr/>
        <a:lstStyle/>
        <a:p>
          <a:endParaRPr lang="tr-TR"/>
        </a:p>
      </dgm:t>
    </dgm:pt>
    <dgm:pt modelId="{C46DE811-8795-41E5-946D-B7A075AD02AF}" type="pres">
      <dgm:prSet presAssocID="{6D206919-35D8-47F4-AC3F-6C1CD5C601AB}" presName="composite" presStyleCnt="0"/>
      <dgm:spPr/>
    </dgm:pt>
    <dgm:pt modelId="{877F3A26-1AF2-4DB2-844F-3C1ABD78ACA2}" type="pres">
      <dgm:prSet presAssocID="{6D206919-35D8-47F4-AC3F-6C1CD5C601AB}" presName="parTx" presStyleLbl="alignNode1" presStyleIdx="0" presStyleCnt="3">
        <dgm:presLayoutVars>
          <dgm:chMax val="0"/>
          <dgm:chPref val="0"/>
          <dgm:bulletEnabled val="1"/>
        </dgm:presLayoutVars>
      </dgm:prSet>
      <dgm:spPr/>
      <dgm:t>
        <a:bodyPr/>
        <a:lstStyle/>
        <a:p>
          <a:endParaRPr lang="tr-TR"/>
        </a:p>
      </dgm:t>
    </dgm:pt>
    <dgm:pt modelId="{18801634-A9B3-40E3-A689-AFDEEB214660}" type="pres">
      <dgm:prSet presAssocID="{6D206919-35D8-47F4-AC3F-6C1CD5C601AB}" presName="desTx" presStyleLbl="alignAccFollowNode1" presStyleIdx="0" presStyleCnt="3">
        <dgm:presLayoutVars>
          <dgm:bulletEnabled val="1"/>
        </dgm:presLayoutVars>
      </dgm:prSet>
      <dgm:spPr/>
      <dgm:t>
        <a:bodyPr/>
        <a:lstStyle/>
        <a:p>
          <a:endParaRPr lang="tr-TR"/>
        </a:p>
      </dgm:t>
    </dgm:pt>
    <dgm:pt modelId="{02DFEEE2-2837-411C-850D-D4F421DE555B}" type="pres">
      <dgm:prSet presAssocID="{2788629F-8322-4225-AB6E-E02ABDF78E74}" presName="space" presStyleCnt="0"/>
      <dgm:spPr/>
    </dgm:pt>
    <dgm:pt modelId="{EBE27FBB-2088-4D8D-A10E-AB5AD9C0B8A5}" type="pres">
      <dgm:prSet presAssocID="{EE9A3E61-4B66-46BC-A257-D35CB41E33AE}" presName="composite" presStyleCnt="0"/>
      <dgm:spPr/>
    </dgm:pt>
    <dgm:pt modelId="{FCDB43E5-C747-4E27-8B1D-856E1CF92D5B}" type="pres">
      <dgm:prSet presAssocID="{EE9A3E61-4B66-46BC-A257-D35CB41E33AE}" presName="parTx" presStyleLbl="alignNode1" presStyleIdx="1" presStyleCnt="3">
        <dgm:presLayoutVars>
          <dgm:chMax val="0"/>
          <dgm:chPref val="0"/>
          <dgm:bulletEnabled val="1"/>
        </dgm:presLayoutVars>
      </dgm:prSet>
      <dgm:spPr/>
      <dgm:t>
        <a:bodyPr/>
        <a:lstStyle/>
        <a:p>
          <a:endParaRPr lang="tr-TR"/>
        </a:p>
      </dgm:t>
    </dgm:pt>
    <dgm:pt modelId="{8D25BF9D-41F6-4EA0-8CDA-58430FF10876}" type="pres">
      <dgm:prSet presAssocID="{EE9A3E61-4B66-46BC-A257-D35CB41E33AE}" presName="desTx" presStyleLbl="alignAccFollowNode1" presStyleIdx="1" presStyleCnt="3">
        <dgm:presLayoutVars>
          <dgm:bulletEnabled val="1"/>
        </dgm:presLayoutVars>
      </dgm:prSet>
      <dgm:spPr/>
      <dgm:t>
        <a:bodyPr/>
        <a:lstStyle/>
        <a:p>
          <a:endParaRPr lang="tr-TR"/>
        </a:p>
      </dgm:t>
    </dgm:pt>
    <dgm:pt modelId="{A78C52F8-1346-4DA4-A4AF-EC232163E74E}" type="pres">
      <dgm:prSet presAssocID="{72992AA4-AE57-4423-9667-7E9EA1C66814}" presName="space" presStyleCnt="0"/>
      <dgm:spPr/>
    </dgm:pt>
    <dgm:pt modelId="{F7CACEA6-1211-488D-BB16-5537C73866A6}" type="pres">
      <dgm:prSet presAssocID="{E6845109-15A9-43A9-8908-32EECF38052A}" presName="composite" presStyleCnt="0"/>
      <dgm:spPr/>
    </dgm:pt>
    <dgm:pt modelId="{16D2B6F1-28FD-4F32-8CDF-F71CF29F1180}" type="pres">
      <dgm:prSet presAssocID="{E6845109-15A9-43A9-8908-32EECF38052A}" presName="parTx" presStyleLbl="alignNode1" presStyleIdx="2" presStyleCnt="3">
        <dgm:presLayoutVars>
          <dgm:chMax val="0"/>
          <dgm:chPref val="0"/>
          <dgm:bulletEnabled val="1"/>
        </dgm:presLayoutVars>
      </dgm:prSet>
      <dgm:spPr/>
      <dgm:t>
        <a:bodyPr/>
        <a:lstStyle/>
        <a:p>
          <a:endParaRPr lang="tr-TR"/>
        </a:p>
      </dgm:t>
    </dgm:pt>
    <dgm:pt modelId="{4B50F315-5E14-4BC6-BA56-5091F7359A11}" type="pres">
      <dgm:prSet presAssocID="{E6845109-15A9-43A9-8908-32EECF38052A}" presName="desTx" presStyleLbl="alignAccFollowNode1" presStyleIdx="2" presStyleCnt="3">
        <dgm:presLayoutVars>
          <dgm:bulletEnabled val="1"/>
        </dgm:presLayoutVars>
      </dgm:prSet>
      <dgm:spPr/>
      <dgm:t>
        <a:bodyPr/>
        <a:lstStyle/>
        <a:p>
          <a:endParaRPr lang="tr-TR"/>
        </a:p>
      </dgm:t>
    </dgm:pt>
  </dgm:ptLst>
  <dgm:cxnLst>
    <dgm:cxn modelId="{6C2AD892-2DB8-42E0-9096-3B7AA4BE621D}" type="presOf" srcId="{F84C773E-D0C0-4854-97BD-BC994F917DC0}" destId="{4B50F315-5E14-4BC6-BA56-5091F7359A11}" srcOrd="0" destOrd="0" presId="urn:microsoft.com/office/officeart/2005/8/layout/hList1"/>
    <dgm:cxn modelId="{0CA17178-4922-47D9-A3B4-23FF2DA2A517}" type="presOf" srcId="{6C25FE7E-74D4-4349-BB95-B324A355266E}" destId="{18801634-A9B3-40E3-A689-AFDEEB214660}" srcOrd="0" destOrd="0" presId="urn:microsoft.com/office/officeart/2005/8/layout/hList1"/>
    <dgm:cxn modelId="{B907D428-6621-4709-AE7F-F79049A4EB43}" type="presOf" srcId="{E6845109-15A9-43A9-8908-32EECF38052A}" destId="{16D2B6F1-28FD-4F32-8CDF-F71CF29F1180}" srcOrd="0" destOrd="0" presId="urn:microsoft.com/office/officeart/2005/8/layout/hList1"/>
    <dgm:cxn modelId="{03F9D2C2-67CD-4209-B818-134AF23D93F6}" type="presOf" srcId="{EE9A3E61-4B66-46BC-A257-D35CB41E33AE}" destId="{FCDB43E5-C747-4E27-8B1D-856E1CF92D5B}" srcOrd="0" destOrd="0" presId="urn:microsoft.com/office/officeart/2005/8/layout/hList1"/>
    <dgm:cxn modelId="{80D5133C-E61D-4B72-81B0-454B5EECC31A}" srcId="{EE9A3E61-4B66-46BC-A257-D35CB41E33AE}" destId="{2921DACD-3DA7-40C4-A4B5-0DB764EBA128}" srcOrd="0" destOrd="0" parTransId="{95D41C9D-F5D6-4EF5-B49D-11840282830D}" sibTransId="{ECDB9ED8-F40A-486D-B117-4DBDAD85DBCB}"/>
    <dgm:cxn modelId="{DFDBCF8C-511C-4FB0-AA7F-A0E778AA7858}" type="presOf" srcId="{2921DACD-3DA7-40C4-A4B5-0DB764EBA128}" destId="{8D25BF9D-41F6-4EA0-8CDA-58430FF10876}" srcOrd="0" destOrd="0" presId="urn:microsoft.com/office/officeart/2005/8/layout/hList1"/>
    <dgm:cxn modelId="{A21496FA-E0A2-4457-8599-7439A5BCDC83}" srcId="{B8CB98C5-4AAF-47B9-B64A-751C942A9165}" destId="{E6845109-15A9-43A9-8908-32EECF38052A}" srcOrd="2" destOrd="0" parTransId="{94ACDBB0-212B-41C0-B9AD-6891B34BBA55}" sibTransId="{5684EC2B-D167-4991-80FE-A53072E53A8E}"/>
    <dgm:cxn modelId="{E5E1403A-1B6B-466C-A597-C3BDBD19459B}" type="presOf" srcId="{B8CB98C5-4AAF-47B9-B64A-751C942A9165}" destId="{1F7C974C-80A9-4CDB-A8AE-19AF78DF86C5}" srcOrd="0" destOrd="0" presId="urn:microsoft.com/office/officeart/2005/8/layout/hList1"/>
    <dgm:cxn modelId="{440D3F87-02F7-4491-9B07-1CD0F81B6FDA}" srcId="{B8CB98C5-4AAF-47B9-B64A-751C942A9165}" destId="{EE9A3E61-4B66-46BC-A257-D35CB41E33AE}" srcOrd="1" destOrd="0" parTransId="{B973762D-77B1-449A-8579-A73360DAFE3A}" sibTransId="{72992AA4-AE57-4423-9667-7E9EA1C66814}"/>
    <dgm:cxn modelId="{634E1BB5-033C-4676-B9F2-A399340E58A4}" srcId="{B8CB98C5-4AAF-47B9-B64A-751C942A9165}" destId="{6D206919-35D8-47F4-AC3F-6C1CD5C601AB}" srcOrd="0" destOrd="0" parTransId="{A89963F6-BB12-4CB0-989B-EBB1D68E0854}" sibTransId="{2788629F-8322-4225-AB6E-E02ABDF78E74}"/>
    <dgm:cxn modelId="{1D1A266E-7DE5-45AF-A5E9-69E69F435A5F}" type="presOf" srcId="{6D206919-35D8-47F4-AC3F-6C1CD5C601AB}" destId="{877F3A26-1AF2-4DB2-844F-3C1ABD78ACA2}" srcOrd="0" destOrd="0" presId="urn:microsoft.com/office/officeart/2005/8/layout/hList1"/>
    <dgm:cxn modelId="{DFD964A3-B953-475B-850C-C71655728F65}" srcId="{6D206919-35D8-47F4-AC3F-6C1CD5C601AB}" destId="{6C25FE7E-74D4-4349-BB95-B324A355266E}" srcOrd="0" destOrd="0" parTransId="{C5E81FCA-D3D8-43BB-B26F-8C2D45072CED}" sibTransId="{BF7F5C99-7EAE-4FA0-8F39-1778B7F13C33}"/>
    <dgm:cxn modelId="{BFECAD17-B9FC-42C5-AD4D-6C2B6F1C4AC6}" srcId="{E6845109-15A9-43A9-8908-32EECF38052A}" destId="{F84C773E-D0C0-4854-97BD-BC994F917DC0}" srcOrd="0" destOrd="0" parTransId="{C95AEC06-130C-463A-97BE-4C6883DEB2A4}" sibTransId="{D8E59293-86ED-46C1-B14D-4BB82BFDC48C}"/>
    <dgm:cxn modelId="{E6D56F86-5DDE-4102-B2F3-505CB4EC31CA}" type="presParOf" srcId="{1F7C974C-80A9-4CDB-A8AE-19AF78DF86C5}" destId="{C46DE811-8795-41E5-946D-B7A075AD02AF}" srcOrd="0" destOrd="0" presId="urn:microsoft.com/office/officeart/2005/8/layout/hList1"/>
    <dgm:cxn modelId="{0B94F5D7-39D6-442B-85F2-82F5A378B9DA}" type="presParOf" srcId="{C46DE811-8795-41E5-946D-B7A075AD02AF}" destId="{877F3A26-1AF2-4DB2-844F-3C1ABD78ACA2}" srcOrd="0" destOrd="0" presId="urn:microsoft.com/office/officeart/2005/8/layout/hList1"/>
    <dgm:cxn modelId="{252D80A2-F767-4EA5-8B78-3ADFB33A4513}" type="presParOf" srcId="{C46DE811-8795-41E5-946D-B7A075AD02AF}" destId="{18801634-A9B3-40E3-A689-AFDEEB214660}" srcOrd="1" destOrd="0" presId="urn:microsoft.com/office/officeart/2005/8/layout/hList1"/>
    <dgm:cxn modelId="{F0CA1258-D454-4DCC-B4CD-DB6F3FBBD513}" type="presParOf" srcId="{1F7C974C-80A9-4CDB-A8AE-19AF78DF86C5}" destId="{02DFEEE2-2837-411C-850D-D4F421DE555B}" srcOrd="1" destOrd="0" presId="urn:microsoft.com/office/officeart/2005/8/layout/hList1"/>
    <dgm:cxn modelId="{DF0A4EA4-68AE-4E70-946F-34E10A57EC85}" type="presParOf" srcId="{1F7C974C-80A9-4CDB-A8AE-19AF78DF86C5}" destId="{EBE27FBB-2088-4D8D-A10E-AB5AD9C0B8A5}" srcOrd="2" destOrd="0" presId="urn:microsoft.com/office/officeart/2005/8/layout/hList1"/>
    <dgm:cxn modelId="{724B4F20-F1B1-434E-B419-AE721E22C4CD}" type="presParOf" srcId="{EBE27FBB-2088-4D8D-A10E-AB5AD9C0B8A5}" destId="{FCDB43E5-C747-4E27-8B1D-856E1CF92D5B}" srcOrd="0" destOrd="0" presId="urn:microsoft.com/office/officeart/2005/8/layout/hList1"/>
    <dgm:cxn modelId="{398792A0-9A7A-472E-AF1A-A5A899E03E43}" type="presParOf" srcId="{EBE27FBB-2088-4D8D-A10E-AB5AD9C0B8A5}" destId="{8D25BF9D-41F6-4EA0-8CDA-58430FF10876}" srcOrd="1" destOrd="0" presId="urn:microsoft.com/office/officeart/2005/8/layout/hList1"/>
    <dgm:cxn modelId="{209FC719-C357-479C-8410-6DE4127EE3BE}" type="presParOf" srcId="{1F7C974C-80A9-4CDB-A8AE-19AF78DF86C5}" destId="{A78C52F8-1346-4DA4-A4AF-EC232163E74E}" srcOrd="3" destOrd="0" presId="urn:microsoft.com/office/officeart/2005/8/layout/hList1"/>
    <dgm:cxn modelId="{D5455C7D-7B1B-47CA-85DD-D7EC59BC7A50}" type="presParOf" srcId="{1F7C974C-80A9-4CDB-A8AE-19AF78DF86C5}" destId="{F7CACEA6-1211-488D-BB16-5537C73866A6}" srcOrd="4" destOrd="0" presId="urn:microsoft.com/office/officeart/2005/8/layout/hList1"/>
    <dgm:cxn modelId="{5009A0B8-AF9D-4AF1-99D0-5FAB96742CDE}" type="presParOf" srcId="{F7CACEA6-1211-488D-BB16-5537C73866A6}" destId="{16D2B6F1-28FD-4F32-8CDF-F71CF29F1180}" srcOrd="0" destOrd="0" presId="urn:microsoft.com/office/officeart/2005/8/layout/hList1"/>
    <dgm:cxn modelId="{5A41884E-1948-4E91-B3A1-18C899C9A192}" type="presParOf" srcId="{F7CACEA6-1211-488D-BB16-5537C73866A6}" destId="{4B50F315-5E14-4BC6-BA56-5091F7359A1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DB78AC-4C47-4B7D-983A-C55151982F50}" type="doc">
      <dgm:prSet loTypeId="urn:microsoft.com/office/officeart/2008/layout/HalfCircleOrganizationChart" loCatId="hierarchy" qsTypeId="urn:microsoft.com/office/officeart/2005/8/quickstyle/simple1" qsCatId="simple" csTypeId="urn:microsoft.com/office/officeart/2005/8/colors/accent1_1" csCatId="accent1"/>
      <dgm:spPr/>
      <dgm:t>
        <a:bodyPr/>
        <a:lstStyle/>
        <a:p>
          <a:endParaRPr lang="tr-TR"/>
        </a:p>
      </dgm:t>
    </dgm:pt>
    <dgm:pt modelId="{4CDEED65-E4AD-41D6-999B-88F30E532503}">
      <dgm:prSet/>
      <dgm:spPr/>
      <dgm:t>
        <a:bodyPr/>
        <a:lstStyle/>
        <a:p>
          <a:pPr rtl="0"/>
          <a:r>
            <a:rPr lang="tr-TR" dirty="0" smtClean="0">
              <a:latin typeface="Comic Sans MS" panose="030F0702030302020204" pitchFamily="66" charset="0"/>
            </a:rPr>
            <a:t>Akvaryum Tekniği</a:t>
          </a:r>
          <a:endParaRPr lang="tr-TR" dirty="0">
            <a:latin typeface="Comic Sans MS" panose="030F0702030302020204" pitchFamily="66" charset="0"/>
          </a:endParaRPr>
        </a:p>
      </dgm:t>
    </dgm:pt>
    <dgm:pt modelId="{D86BF9FF-975F-4742-93D4-EB3952F06505}" type="parTrans" cxnId="{65E44444-8107-4E5E-8899-1398AD788170}">
      <dgm:prSet/>
      <dgm:spPr/>
      <dgm:t>
        <a:bodyPr/>
        <a:lstStyle/>
        <a:p>
          <a:endParaRPr lang="tr-TR"/>
        </a:p>
      </dgm:t>
    </dgm:pt>
    <dgm:pt modelId="{AB9D3E91-F663-46C0-9A4C-F753C9F38F4D}" type="sibTrans" cxnId="{65E44444-8107-4E5E-8899-1398AD788170}">
      <dgm:prSet/>
      <dgm:spPr/>
      <dgm:t>
        <a:bodyPr/>
        <a:lstStyle/>
        <a:p>
          <a:endParaRPr lang="tr-TR"/>
        </a:p>
      </dgm:t>
    </dgm:pt>
    <dgm:pt modelId="{B38076A1-E869-4939-A13E-3400A0DFE58B}" type="pres">
      <dgm:prSet presAssocID="{2ADB78AC-4C47-4B7D-983A-C55151982F50}" presName="Name0" presStyleCnt="0">
        <dgm:presLayoutVars>
          <dgm:orgChart val="1"/>
          <dgm:chPref val="1"/>
          <dgm:dir/>
          <dgm:animOne val="branch"/>
          <dgm:animLvl val="lvl"/>
          <dgm:resizeHandles/>
        </dgm:presLayoutVars>
      </dgm:prSet>
      <dgm:spPr/>
      <dgm:t>
        <a:bodyPr/>
        <a:lstStyle/>
        <a:p>
          <a:endParaRPr lang="tr-TR"/>
        </a:p>
      </dgm:t>
    </dgm:pt>
    <dgm:pt modelId="{A5B99B46-ADF7-4073-A4EC-4FDAC165BA98}" type="pres">
      <dgm:prSet presAssocID="{4CDEED65-E4AD-41D6-999B-88F30E532503}" presName="hierRoot1" presStyleCnt="0">
        <dgm:presLayoutVars>
          <dgm:hierBranch val="init"/>
        </dgm:presLayoutVars>
      </dgm:prSet>
      <dgm:spPr/>
    </dgm:pt>
    <dgm:pt modelId="{7FE1DD3C-8626-4A4C-95D1-EEA4D7D24006}" type="pres">
      <dgm:prSet presAssocID="{4CDEED65-E4AD-41D6-999B-88F30E532503}" presName="rootComposite1" presStyleCnt="0"/>
      <dgm:spPr/>
    </dgm:pt>
    <dgm:pt modelId="{8283FA03-D8B9-4C12-B247-EA22961BD3D8}" type="pres">
      <dgm:prSet presAssocID="{4CDEED65-E4AD-41D6-999B-88F30E532503}" presName="rootText1" presStyleLbl="alignAcc1" presStyleIdx="0" presStyleCnt="0">
        <dgm:presLayoutVars>
          <dgm:chPref val="3"/>
        </dgm:presLayoutVars>
      </dgm:prSet>
      <dgm:spPr/>
      <dgm:t>
        <a:bodyPr/>
        <a:lstStyle/>
        <a:p>
          <a:endParaRPr lang="tr-TR"/>
        </a:p>
      </dgm:t>
    </dgm:pt>
    <dgm:pt modelId="{62ACAB2D-C861-44A2-B575-5FC98B43D6EA}" type="pres">
      <dgm:prSet presAssocID="{4CDEED65-E4AD-41D6-999B-88F30E532503}" presName="topArc1" presStyleLbl="parChTrans1D1" presStyleIdx="0" presStyleCnt="2"/>
      <dgm:spPr/>
    </dgm:pt>
    <dgm:pt modelId="{16FBCDCB-5E44-4C0D-B956-BA9A6DE24365}" type="pres">
      <dgm:prSet presAssocID="{4CDEED65-E4AD-41D6-999B-88F30E532503}" presName="bottomArc1" presStyleLbl="parChTrans1D1" presStyleIdx="1" presStyleCnt="2"/>
      <dgm:spPr/>
    </dgm:pt>
    <dgm:pt modelId="{8326452A-81BB-4C7E-9551-484C3CC0D23C}" type="pres">
      <dgm:prSet presAssocID="{4CDEED65-E4AD-41D6-999B-88F30E532503}" presName="topConnNode1" presStyleLbl="node1" presStyleIdx="0" presStyleCnt="0"/>
      <dgm:spPr/>
      <dgm:t>
        <a:bodyPr/>
        <a:lstStyle/>
        <a:p>
          <a:endParaRPr lang="tr-TR"/>
        </a:p>
      </dgm:t>
    </dgm:pt>
    <dgm:pt modelId="{0035BCEF-4FDC-46E5-8E5A-1B68B0A6635F}" type="pres">
      <dgm:prSet presAssocID="{4CDEED65-E4AD-41D6-999B-88F30E532503}" presName="hierChild2" presStyleCnt="0"/>
      <dgm:spPr/>
    </dgm:pt>
    <dgm:pt modelId="{3E53F5E5-90E3-4F8A-9D6F-20539A95E096}" type="pres">
      <dgm:prSet presAssocID="{4CDEED65-E4AD-41D6-999B-88F30E532503}" presName="hierChild3" presStyleCnt="0"/>
      <dgm:spPr/>
    </dgm:pt>
  </dgm:ptLst>
  <dgm:cxnLst>
    <dgm:cxn modelId="{8E641A51-D1E3-4B62-845A-A5D9CC8A3EB2}" type="presOf" srcId="{2ADB78AC-4C47-4B7D-983A-C55151982F50}" destId="{B38076A1-E869-4939-A13E-3400A0DFE58B}" srcOrd="0" destOrd="0" presId="urn:microsoft.com/office/officeart/2008/layout/HalfCircleOrganizationChart"/>
    <dgm:cxn modelId="{CF0B0BD1-7CF0-47F7-B4B2-9E59CBA26E28}" type="presOf" srcId="{4CDEED65-E4AD-41D6-999B-88F30E532503}" destId="{8326452A-81BB-4C7E-9551-484C3CC0D23C}" srcOrd="1" destOrd="0" presId="urn:microsoft.com/office/officeart/2008/layout/HalfCircleOrganizationChart"/>
    <dgm:cxn modelId="{F803BDF9-5B36-4F9E-82CD-B89818767C76}" type="presOf" srcId="{4CDEED65-E4AD-41D6-999B-88F30E532503}" destId="{8283FA03-D8B9-4C12-B247-EA22961BD3D8}" srcOrd="0" destOrd="0" presId="urn:microsoft.com/office/officeart/2008/layout/HalfCircleOrganizationChart"/>
    <dgm:cxn modelId="{65E44444-8107-4E5E-8899-1398AD788170}" srcId="{2ADB78AC-4C47-4B7D-983A-C55151982F50}" destId="{4CDEED65-E4AD-41D6-999B-88F30E532503}" srcOrd="0" destOrd="0" parTransId="{D86BF9FF-975F-4742-93D4-EB3952F06505}" sibTransId="{AB9D3E91-F663-46C0-9A4C-F753C9F38F4D}"/>
    <dgm:cxn modelId="{E0B3528E-B6C0-4DDE-814F-3C1C75B8FAA2}" type="presParOf" srcId="{B38076A1-E869-4939-A13E-3400A0DFE58B}" destId="{A5B99B46-ADF7-4073-A4EC-4FDAC165BA98}" srcOrd="0" destOrd="0" presId="urn:microsoft.com/office/officeart/2008/layout/HalfCircleOrganizationChart"/>
    <dgm:cxn modelId="{71928E99-0533-421E-AE90-680AD0252764}" type="presParOf" srcId="{A5B99B46-ADF7-4073-A4EC-4FDAC165BA98}" destId="{7FE1DD3C-8626-4A4C-95D1-EEA4D7D24006}" srcOrd="0" destOrd="0" presId="urn:microsoft.com/office/officeart/2008/layout/HalfCircleOrganizationChart"/>
    <dgm:cxn modelId="{DB152901-4C52-4F2E-8265-2265EEB5F4D4}" type="presParOf" srcId="{7FE1DD3C-8626-4A4C-95D1-EEA4D7D24006}" destId="{8283FA03-D8B9-4C12-B247-EA22961BD3D8}" srcOrd="0" destOrd="0" presId="urn:microsoft.com/office/officeart/2008/layout/HalfCircleOrganizationChart"/>
    <dgm:cxn modelId="{CF2BA15C-25A7-443A-A40C-134E0E32D058}" type="presParOf" srcId="{7FE1DD3C-8626-4A4C-95D1-EEA4D7D24006}" destId="{62ACAB2D-C861-44A2-B575-5FC98B43D6EA}" srcOrd="1" destOrd="0" presId="urn:microsoft.com/office/officeart/2008/layout/HalfCircleOrganizationChart"/>
    <dgm:cxn modelId="{9AF4CEC5-0C8E-4111-85B7-FA160327D43D}" type="presParOf" srcId="{7FE1DD3C-8626-4A4C-95D1-EEA4D7D24006}" destId="{16FBCDCB-5E44-4C0D-B956-BA9A6DE24365}" srcOrd="2" destOrd="0" presId="urn:microsoft.com/office/officeart/2008/layout/HalfCircleOrganizationChart"/>
    <dgm:cxn modelId="{E3BE3EEC-D036-4CF4-83F5-02D82494B704}" type="presParOf" srcId="{7FE1DD3C-8626-4A4C-95D1-EEA4D7D24006}" destId="{8326452A-81BB-4C7E-9551-484C3CC0D23C}" srcOrd="3" destOrd="0" presId="urn:microsoft.com/office/officeart/2008/layout/HalfCircleOrganizationChart"/>
    <dgm:cxn modelId="{88267A22-5816-4EC0-A8FE-51EC321972B3}" type="presParOf" srcId="{A5B99B46-ADF7-4073-A4EC-4FDAC165BA98}" destId="{0035BCEF-4FDC-46E5-8E5A-1B68B0A6635F}" srcOrd="1" destOrd="0" presId="urn:microsoft.com/office/officeart/2008/layout/HalfCircleOrganizationChart"/>
    <dgm:cxn modelId="{DE3557F3-EA32-4CB5-AD35-175DE42D85C7}" type="presParOf" srcId="{A5B99B46-ADF7-4073-A4EC-4FDAC165BA98}" destId="{3E53F5E5-90E3-4F8A-9D6F-20539A95E096}" srcOrd="2" destOrd="0" presId="urn:microsoft.com/office/officeart/2008/layout/HalfCircleOrganizationChar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44D8BD-34C2-4596-B8E3-A3A509342C64}"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tr-TR"/>
        </a:p>
      </dgm:t>
    </dgm:pt>
    <dgm:pt modelId="{1D44D756-07D0-42A0-9FF1-CA3684CAB35E}">
      <dgm:prSet/>
      <dgm:spPr/>
      <dgm:t>
        <a:bodyPr/>
        <a:lstStyle/>
        <a:p>
          <a:pPr rtl="0"/>
          <a:r>
            <a:rPr lang="tr-TR" sz="1800" b="1" dirty="0" smtClean="0">
              <a:latin typeface="Comic Sans MS" panose="030F0702030302020204" pitchFamily="66" charset="0"/>
            </a:rPr>
            <a:t>Mikro Öğretim</a:t>
          </a:r>
          <a:endParaRPr lang="tr-TR" sz="1800" b="1" dirty="0">
            <a:latin typeface="Comic Sans MS" panose="030F0702030302020204" pitchFamily="66" charset="0"/>
          </a:endParaRPr>
        </a:p>
      </dgm:t>
    </dgm:pt>
    <dgm:pt modelId="{E9937173-09C3-4658-99B7-74AEE64A4833}" type="parTrans" cxnId="{7C6E2453-26DB-4620-BBA1-42DE91201248}">
      <dgm:prSet/>
      <dgm:spPr/>
      <dgm:t>
        <a:bodyPr/>
        <a:lstStyle/>
        <a:p>
          <a:endParaRPr lang="tr-TR"/>
        </a:p>
      </dgm:t>
    </dgm:pt>
    <dgm:pt modelId="{43BA3699-CF7E-46FB-9C71-D9F9765B0CA3}" type="sibTrans" cxnId="{7C6E2453-26DB-4620-BBA1-42DE91201248}">
      <dgm:prSet/>
      <dgm:spPr/>
      <dgm:t>
        <a:bodyPr/>
        <a:lstStyle/>
        <a:p>
          <a:endParaRPr lang="tr-TR"/>
        </a:p>
      </dgm:t>
    </dgm:pt>
    <dgm:pt modelId="{6DE8AC28-9125-4C54-BC60-25B41FC1BA7D}">
      <dgm:prSet custT="1"/>
      <dgm:spPr/>
      <dgm:t>
        <a:bodyPr/>
        <a:lstStyle/>
        <a:p>
          <a:pPr rtl="0"/>
          <a:r>
            <a:rPr lang="tr-TR" sz="1800" dirty="0" smtClean="0"/>
            <a:t>Öğretmen adaylarının eğitiminde, öğretmenlik uygulaması çalışmalarının videoya kaydedilerek, bu kayıtlara dayalı tartışmalarla mesleki gelişimin sağlanmasını içeren tekniktir.</a:t>
          </a:r>
          <a:endParaRPr lang="tr-TR" sz="1800" dirty="0"/>
        </a:p>
      </dgm:t>
    </dgm:pt>
    <dgm:pt modelId="{9C70DF78-532D-4908-9AE0-4D1D9721D83B}" type="parTrans" cxnId="{C49FBF24-2E36-49CA-8D26-C6712431D893}">
      <dgm:prSet/>
      <dgm:spPr/>
      <dgm:t>
        <a:bodyPr/>
        <a:lstStyle/>
        <a:p>
          <a:endParaRPr lang="tr-TR"/>
        </a:p>
      </dgm:t>
    </dgm:pt>
    <dgm:pt modelId="{1AE51F05-2DE1-4BBA-A01A-5AE2B930BFC3}" type="sibTrans" cxnId="{C49FBF24-2E36-49CA-8D26-C6712431D893}">
      <dgm:prSet/>
      <dgm:spPr/>
      <dgm:t>
        <a:bodyPr/>
        <a:lstStyle/>
        <a:p>
          <a:endParaRPr lang="tr-TR"/>
        </a:p>
      </dgm:t>
    </dgm:pt>
    <dgm:pt modelId="{A82D64FD-9969-4139-B68B-5CFF549D855C}">
      <dgm:prSet/>
      <dgm:spPr/>
      <dgm:t>
        <a:bodyPr/>
        <a:lstStyle/>
        <a:p>
          <a:pPr rtl="0"/>
          <a:r>
            <a:rPr lang="tr-TR" sz="1800" b="1" dirty="0" smtClean="0">
              <a:latin typeface="Comic Sans MS" panose="030F0702030302020204" pitchFamily="66" charset="0"/>
            </a:rPr>
            <a:t>Konuşma Halkası</a:t>
          </a:r>
          <a:endParaRPr lang="tr-TR" sz="1800" b="1" dirty="0">
            <a:latin typeface="Comic Sans MS" panose="030F0702030302020204" pitchFamily="66" charset="0"/>
          </a:endParaRPr>
        </a:p>
      </dgm:t>
    </dgm:pt>
    <dgm:pt modelId="{08859AF8-169A-406C-8FA1-64452CBFB9C7}" type="parTrans" cxnId="{56BBA340-6FA6-4C42-90B5-4C34B8ADE0C9}">
      <dgm:prSet/>
      <dgm:spPr/>
      <dgm:t>
        <a:bodyPr/>
        <a:lstStyle/>
        <a:p>
          <a:endParaRPr lang="tr-TR"/>
        </a:p>
      </dgm:t>
    </dgm:pt>
    <dgm:pt modelId="{F1138765-B3CA-4EEC-8576-1A2F319527E9}" type="sibTrans" cxnId="{56BBA340-6FA6-4C42-90B5-4C34B8ADE0C9}">
      <dgm:prSet/>
      <dgm:spPr/>
      <dgm:t>
        <a:bodyPr/>
        <a:lstStyle/>
        <a:p>
          <a:endParaRPr lang="tr-TR"/>
        </a:p>
      </dgm:t>
    </dgm:pt>
    <dgm:pt modelId="{89046E5E-C2F4-4F37-9ECE-4619676AB35B}">
      <dgm:prSet custT="1"/>
      <dgm:spPr/>
      <dgm:t>
        <a:bodyPr/>
        <a:lstStyle/>
        <a:p>
          <a:pPr rtl="0"/>
          <a:r>
            <a:rPr lang="tr-TR" sz="1800" dirty="0" smtClean="0"/>
            <a:t>Öğrencilerin görüş farklılıklarını öğrenme ve farklı görüşlere saygı gösterme davranışını geliştirmeye yarayan bir yöntemdir. </a:t>
          </a:r>
          <a:endParaRPr lang="tr-TR" sz="1800" dirty="0"/>
        </a:p>
      </dgm:t>
    </dgm:pt>
    <dgm:pt modelId="{2D7D0C14-5513-42C0-BEC9-3D07FCB3541D}" type="parTrans" cxnId="{9FE259AE-C2E9-4D59-98C8-4FE6FC83D8C5}">
      <dgm:prSet/>
      <dgm:spPr/>
      <dgm:t>
        <a:bodyPr/>
        <a:lstStyle/>
        <a:p>
          <a:endParaRPr lang="tr-TR"/>
        </a:p>
      </dgm:t>
    </dgm:pt>
    <dgm:pt modelId="{503D4D52-5D56-484E-83EB-EEEF84153070}" type="sibTrans" cxnId="{9FE259AE-C2E9-4D59-98C8-4FE6FC83D8C5}">
      <dgm:prSet/>
      <dgm:spPr/>
      <dgm:t>
        <a:bodyPr/>
        <a:lstStyle/>
        <a:p>
          <a:endParaRPr lang="tr-TR"/>
        </a:p>
      </dgm:t>
    </dgm:pt>
    <dgm:pt modelId="{4E63671F-FBE0-4620-B69C-52D14DAF447F}">
      <dgm:prSet/>
      <dgm:spPr/>
      <dgm:t>
        <a:bodyPr/>
        <a:lstStyle/>
        <a:p>
          <a:pPr rtl="0"/>
          <a:r>
            <a:rPr lang="tr-TR" sz="1800" b="1" dirty="0" smtClean="0">
              <a:latin typeface="Comic Sans MS" panose="030F0702030302020204" pitchFamily="66" charset="0"/>
            </a:rPr>
            <a:t>Kartopu</a:t>
          </a:r>
          <a:endParaRPr lang="tr-TR" sz="1800" b="1" dirty="0">
            <a:latin typeface="Comic Sans MS" panose="030F0702030302020204" pitchFamily="66" charset="0"/>
          </a:endParaRPr>
        </a:p>
      </dgm:t>
    </dgm:pt>
    <dgm:pt modelId="{4AE59446-5793-4AB8-A77D-5487EA04FABB}" type="parTrans" cxnId="{6CD92D09-D5D5-44EF-96C9-EE4BBC849972}">
      <dgm:prSet/>
      <dgm:spPr/>
      <dgm:t>
        <a:bodyPr/>
        <a:lstStyle/>
        <a:p>
          <a:endParaRPr lang="tr-TR"/>
        </a:p>
      </dgm:t>
    </dgm:pt>
    <dgm:pt modelId="{2807FA8D-3A29-4E71-9ACB-6E0D4A0EF46D}" type="sibTrans" cxnId="{6CD92D09-D5D5-44EF-96C9-EE4BBC849972}">
      <dgm:prSet/>
      <dgm:spPr/>
      <dgm:t>
        <a:bodyPr/>
        <a:lstStyle/>
        <a:p>
          <a:endParaRPr lang="tr-TR"/>
        </a:p>
      </dgm:t>
    </dgm:pt>
    <dgm:pt modelId="{77BD030D-70B9-4353-A509-D3F5E3687B8E}">
      <dgm:prSet custT="1"/>
      <dgm:spPr/>
      <dgm:t>
        <a:bodyPr/>
        <a:lstStyle/>
        <a:p>
          <a:pPr rtl="0"/>
          <a:r>
            <a:rPr lang="tr-TR" sz="1800" dirty="0" smtClean="0"/>
            <a:t>Öğrencilerin kademeli olarak artan sayılarda kişilerden oluşan (1-2-4-8) gruplar oluşturması şeklinde ilerleyen ve nihayetinde de grupların görüşlerinin sınıfta paylaşılması aşamasıyla tamamlanan öğretim tekniğidir.</a:t>
          </a:r>
          <a:endParaRPr lang="tr-TR" sz="1800" dirty="0"/>
        </a:p>
      </dgm:t>
    </dgm:pt>
    <dgm:pt modelId="{079D5FDA-6A4E-41AA-8F98-E011C592CBFB}" type="parTrans" cxnId="{6DA8C97C-8422-4DFA-854D-1A02B9AD89DE}">
      <dgm:prSet/>
      <dgm:spPr/>
      <dgm:t>
        <a:bodyPr/>
        <a:lstStyle/>
        <a:p>
          <a:endParaRPr lang="tr-TR"/>
        </a:p>
      </dgm:t>
    </dgm:pt>
    <dgm:pt modelId="{3146C038-6453-46DF-BB4E-40178AB16F03}" type="sibTrans" cxnId="{6DA8C97C-8422-4DFA-854D-1A02B9AD89DE}">
      <dgm:prSet/>
      <dgm:spPr/>
      <dgm:t>
        <a:bodyPr/>
        <a:lstStyle/>
        <a:p>
          <a:endParaRPr lang="tr-TR"/>
        </a:p>
      </dgm:t>
    </dgm:pt>
    <dgm:pt modelId="{708DAD66-44AB-437E-84D8-AF5D28283802}" type="pres">
      <dgm:prSet presAssocID="{D244D8BD-34C2-4596-B8E3-A3A509342C64}" presName="Name0" presStyleCnt="0">
        <dgm:presLayoutVars>
          <dgm:dir/>
          <dgm:resizeHandles val="exact"/>
        </dgm:presLayoutVars>
      </dgm:prSet>
      <dgm:spPr/>
      <dgm:t>
        <a:bodyPr/>
        <a:lstStyle/>
        <a:p>
          <a:endParaRPr lang="tr-TR"/>
        </a:p>
      </dgm:t>
    </dgm:pt>
    <dgm:pt modelId="{DE23E6C3-D189-41CC-BD91-C84491AA362F}" type="pres">
      <dgm:prSet presAssocID="{1D44D756-07D0-42A0-9FF1-CA3684CAB35E}" presName="node" presStyleLbl="node1" presStyleIdx="0" presStyleCnt="3" custScaleY="134259">
        <dgm:presLayoutVars>
          <dgm:bulletEnabled val="1"/>
        </dgm:presLayoutVars>
      </dgm:prSet>
      <dgm:spPr/>
      <dgm:t>
        <a:bodyPr/>
        <a:lstStyle/>
        <a:p>
          <a:endParaRPr lang="tr-TR"/>
        </a:p>
      </dgm:t>
    </dgm:pt>
    <dgm:pt modelId="{2F865122-45A2-4F60-A959-EB0AC75B915E}" type="pres">
      <dgm:prSet presAssocID="{43BA3699-CF7E-46FB-9C71-D9F9765B0CA3}" presName="sibTrans" presStyleLbl="sibTrans2D1" presStyleIdx="0" presStyleCnt="2"/>
      <dgm:spPr/>
      <dgm:t>
        <a:bodyPr/>
        <a:lstStyle/>
        <a:p>
          <a:endParaRPr lang="tr-TR"/>
        </a:p>
      </dgm:t>
    </dgm:pt>
    <dgm:pt modelId="{BC4E47E6-F0C2-4325-A4D4-CB77A0FC56DF}" type="pres">
      <dgm:prSet presAssocID="{43BA3699-CF7E-46FB-9C71-D9F9765B0CA3}" presName="connectorText" presStyleLbl="sibTrans2D1" presStyleIdx="0" presStyleCnt="2"/>
      <dgm:spPr/>
      <dgm:t>
        <a:bodyPr/>
        <a:lstStyle/>
        <a:p>
          <a:endParaRPr lang="tr-TR"/>
        </a:p>
      </dgm:t>
    </dgm:pt>
    <dgm:pt modelId="{5927A5AD-A70D-48CB-9FDD-B8D9DB4B978B}" type="pres">
      <dgm:prSet presAssocID="{A82D64FD-9969-4139-B68B-5CFF549D855C}" presName="node" presStyleLbl="node1" presStyleIdx="1" presStyleCnt="3" custScaleY="128665">
        <dgm:presLayoutVars>
          <dgm:bulletEnabled val="1"/>
        </dgm:presLayoutVars>
      </dgm:prSet>
      <dgm:spPr/>
      <dgm:t>
        <a:bodyPr/>
        <a:lstStyle/>
        <a:p>
          <a:endParaRPr lang="tr-TR"/>
        </a:p>
      </dgm:t>
    </dgm:pt>
    <dgm:pt modelId="{8571AC5E-388E-4CAE-A747-C699FD179A42}" type="pres">
      <dgm:prSet presAssocID="{F1138765-B3CA-4EEC-8576-1A2F319527E9}" presName="sibTrans" presStyleLbl="sibTrans2D1" presStyleIdx="1" presStyleCnt="2"/>
      <dgm:spPr/>
      <dgm:t>
        <a:bodyPr/>
        <a:lstStyle/>
        <a:p>
          <a:endParaRPr lang="tr-TR"/>
        </a:p>
      </dgm:t>
    </dgm:pt>
    <dgm:pt modelId="{41617CE6-70E6-4E87-B1E5-D25A81C44596}" type="pres">
      <dgm:prSet presAssocID="{F1138765-B3CA-4EEC-8576-1A2F319527E9}" presName="connectorText" presStyleLbl="sibTrans2D1" presStyleIdx="1" presStyleCnt="2"/>
      <dgm:spPr/>
      <dgm:t>
        <a:bodyPr/>
        <a:lstStyle/>
        <a:p>
          <a:endParaRPr lang="tr-TR"/>
        </a:p>
      </dgm:t>
    </dgm:pt>
    <dgm:pt modelId="{8C1F3D3E-BE76-4B41-AFCA-1AEBF9627379}" type="pres">
      <dgm:prSet presAssocID="{4E63671F-FBE0-4620-B69C-52D14DAF447F}" presName="node" presStyleLbl="node1" presStyleIdx="2" presStyleCnt="3" custScaleY="128665">
        <dgm:presLayoutVars>
          <dgm:bulletEnabled val="1"/>
        </dgm:presLayoutVars>
      </dgm:prSet>
      <dgm:spPr/>
      <dgm:t>
        <a:bodyPr/>
        <a:lstStyle/>
        <a:p>
          <a:endParaRPr lang="tr-TR"/>
        </a:p>
      </dgm:t>
    </dgm:pt>
  </dgm:ptLst>
  <dgm:cxnLst>
    <dgm:cxn modelId="{6CD92D09-D5D5-44EF-96C9-EE4BBC849972}" srcId="{D244D8BD-34C2-4596-B8E3-A3A509342C64}" destId="{4E63671F-FBE0-4620-B69C-52D14DAF447F}" srcOrd="2" destOrd="0" parTransId="{4AE59446-5793-4AB8-A77D-5487EA04FABB}" sibTransId="{2807FA8D-3A29-4E71-9ACB-6E0D4A0EF46D}"/>
    <dgm:cxn modelId="{68B3101F-4B35-4D2B-8D5C-E24B9871BB07}" type="presOf" srcId="{43BA3699-CF7E-46FB-9C71-D9F9765B0CA3}" destId="{BC4E47E6-F0C2-4325-A4D4-CB77A0FC56DF}" srcOrd="1" destOrd="0" presId="urn:microsoft.com/office/officeart/2005/8/layout/process1"/>
    <dgm:cxn modelId="{C49FBF24-2E36-49CA-8D26-C6712431D893}" srcId="{1D44D756-07D0-42A0-9FF1-CA3684CAB35E}" destId="{6DE8AC28-9125-4C54-BC60-25B41FC1BA7D}" srcOrd="0" destOrd="0" parTransId="{9C70DF78-532D-4908-9AE0-4D1D9721D83B}" sibTransId="{1AE51F05-2DE1-4BBA-A01A-5AE2B930BFC3}"/>
    <dgm:cxn modelId="{56BBA340-6FA6-4C42-90B5-4C34B8ADE0C9}" srcId="{D244D8BD-34C2-4596-B8E3-A3A509342C64}" destId="{A82D64FD-9969-4139-B68B-5CFF549D855C}" srcOrd="1" destOrd="0" parTransId="{08859AF8-169A-406C-8FA1-64452CBFB9C7}" sibTransId="{F1138765-B3CA-4EEC-8576-1A2F319527E9}"/>
    <dgm:cxn modelId="{9FE259AE-C2E9-4D59-98C8-4FE6FC83D8C5}" srcId="{A82D64FD-9969-4139-B68B-5CFF549D855C}" destId="{89046E5E-C2F4-4F37-9ECE-4619676AB35B}" srcOrd="0" destOrd="0" parTransId="{2D7D0C14-5513-42C0-BEC9-3D07FCB3541D}" sibTransId="{503D4D52-5D56-484E-83EB-EEEF84153070}"/>
    <dgm:cxn modelId="{4287C408-7C88-4614-9667-C55469B00922}" type="presOf" srcId="{1D44D756-07D0-42A0-9FF1-CA3684CAB35E}" destId="{DE23E6C3-D189-41CC-BD91-C84491AA362F}" srcOrd="0" destOrd="0" presId="urn:microsoft.com/office/officeart/2005/8/layout/process1"/>
    <dgm:cxn modelId="{7C6E2453-26DB-4620-BBA1-42DE91201248}" srcId="{D244D8BD-34C2-4596-B8E3-A3A509342C64}" destId="{1D44D756-07D0-42A0-9FF1-CA3684CAB35E}" srcOrd="0" destOrd="0" parTransId="{E9937173-09C3-4658-99B7-74AEE64A4833}" sibTransId="{43BA3699-CF7E-46FB-9C71-D9F9765B0CA3}"/>
    <dgm:cxn modelId="{804DFAF7-F7A1-4E50-8005-C701BE90109B}" type="presOf" srcId="{D244D8BD-34C2-4596-B8E3-A3A509342C64}" destId="{708DAD66-44AB-437E-84D8-AF5D28283802}" srcOrd="0" destOrd="0" presId="urn:microsoft.com/office/officeart/2005/8/layout/process1"/>
    <dgm:cxn modelId="{71BDEC7E-B3EE-49AD-AD04-A72CA121606F}" type="presOf" srcId="{6DE8AC28-9125-4C54-BC60-25B41FC1BA7D}" destId="{DE23E6C3-D189-41CC-BD91-C84491AA362F}" srcOrd="0" destOrd="1" presId="urn:microsoft.com/office/officeart/2005/8/layout/process1"/>
    <dgm:cxn modelId="{241023E6-AA24-44CC-8BFA-7E835A89DDCA}" type="presOf" srcId="{F1138765-B3CA-4EEC-8576-1A2F319527E9}" destId="{41617CE6-70E6-4E87-B1E5-D25A81C44596}" srcOrd="1" destOrd="0" presId="urn:microsoft.com/office/officeart/2005/8/layout/process1"/>
    <dgm:cxn modelId="{6DA11658-D4F5-4E70-9156-BAACF61400A2}" type="presOf" srcId="{A82D64FD-9969-4139-B68B-5CFF549D855C}" destId="{5927A5AD-A70D-48CB-9FDD-B8D9DB4B978B}" srcOrd="0" destOrd="0" presId="urn:microsoft.com/office/officeart/2005/8/layout/process1"/>
    <dgm:cxn modelId="{FCA9C0CF-E3B4-4545-8F4D-72C6D646BBD1}" type="presOf" srcId="{4E63671F-FBE0-4620-B69C-52D14DAF447F}" destId="{8C1F3D3E-BE76-4B41-AFCA-1AEBF9627379}" srcOrd="0" destOrd="0" presId="urn:microsoft.com/office/officeart/2005/8/layout/process1"/>
    <dgm:cxn modelId="{1AC5BF07-ACAB-4001-BD94-22E370A004B2}" type="presOf" srcId="{F1138765-B3CA-4EEC-8576-1A2F319527E9}" destId="{8571AC5E-388E-4CAE-A747-C699FD179A42}" srcOrd="0" destOrd="0" presId="urn:microsoft.com/office/officeart/2005/8/layout/process1"/>
    <dgm:cxn modelId="{115FD2A8-4001-4C6A-B82C-5147C90BCC33}" type="presOf" srcId="{43BA3699-CF7E-46FB-9C71-D9F9765B0CA3}" destId="{2F865122-45A2-4F60-A959-EB0AC75B915E}" srcOrd="0" destOrd="0" presId="urn:microsoft.com/office/officeart/2005/8/layout/process1"/>
    <dgm:cxn modelId="{CB84306D-90BD-4C4A-A850-2250F7F917A5}" type="presOf" srcId="{77BD030D-70B9-4353-A509-D3F5E3687B8E}" destId="{8C1F3D3E-BE76-4B41-AFCA-1AEBF9627379}" srcOrd="0" destOrd="1" presId="urn:microsoft.com/office/officeart/2005/8/layout/process1"/>
    <dgm:cxn modelId="{6DA8C97C-8422-4DFA-854D-1A02B9AD89DE}" srcId="{4E63671F-FBE0-4620-B69C-52D14DAF447F}" destId="{77BD030D-70B9-4353-A509-D3F5E3687B8E}" srcOrd="0" destOrd="0" parTransId="{079D5FDA-6A4E-41AA-8F98-E011C592CBFB}" sibTransId="{3146C038-6453-46DF-BB4E-40178AB16F03}"/>
    <dgm:cxn modelId="{CBCC8551-8C59-4812-A772-25A0FF9F05CB}" type="presOf" srcId="{89046E5E-C2F4-4F37-9ECE-4619676AB35B}" destId="{5927A5AD-A70D-48CB-9FDD-B8D9DB4B978B}" srcOrd="0" destOrd="1" presId="urn:microsoft.com/office/officeart/2005/8/layout/process1"/>
    <dgm:cxn modelId="{522D9070-B631-4437-8DB3-2B6E225AE2F2}" type="presParOf" srcId="{708DAD66-44AB-437E-84D8-AF5D28283802}" destId="{DE23E6C3-D189-41CC-BD91-C84491AA362F}" srcOrd="0" destOrd="0" presId="urn:microsoft.com/office/officeart/2005/8/layout/process1"/>
    <dgm:cxn modelId="{08DF7BC2-05CE-459C-AC9D-D237F455F457}" type="presParOf" srcId="{708DAD66-44AB-437E-84D8-AF5D28283802}" destId="{2F865122-45A2-4F60-A959-EB0AC75B915E}" srcOrd="1" destOrd="0" presId="urn:microsoft.com/office/officeart/2005/8/layout/process1"/>
    <dgm:cxn modelId="{737E1D1D-BC4F-4120-B8F2-FF9BB80854CE}" type="presParOf" srcId="{2F865122-45A2-4F60-A959-EB0AC75B915E}" destId="{BC4E47E6-F0C2-4325-A4D4-CB77A0FC56DF}" srcOrd="0" destOrd="0" presId="urn:microsoft.com/office/officeart/2005/8/layout/process1"/>
    <dgm:cxn modelId="{99485CD8-5091-4CAA-A3F7-B419309457C2}" type="presParOf" srcId="{708DAD66-44AB-437E-84D8-AF5D28283802}" destId="{5927A5AD-A70D-48CB-9FDD-B8D9DB4B978B}" srcOrd="2" destOrd="0" presId="urn:microsoft.com/office/officeart/2005/8/layout/process1"/>
    <dgm:cxn modelId="{6C2A9D7D-A6E1-4FC2-921D-75F72E76C259}" type="presParOf" srcId="{708DAD66-44AB-437E-84D8-AF5D28283802}" destId="{8571AC5E-388E-4CAE-A747-C699FD179A42}" srcOrd="3" destOrd="0" presId="urn:microsoft.com/office/officeart/2005/8/layout/process1"/>
    <dgm:cxn modelId="{3F7F462D-3BF1-475F-8B9F-C1E3661C8D6E}" type="presParOf" srcId="{8571AC5E-388E-4CAE-A747-C699FD179A42}" destId="{41617CE6-70E6-4E87-B1E5-D25A81C44596}" srcOrd="0" destOrd="0" presId="urn:microsoft.com/office/officeart/2005/8/layout/process1"/>
    <dgm:cxn modelId="{3DCC6240-3F22-4F3D-AC7C-50C93B65BB71}" type="presParOf" srcId="{708DAD66-44AB-437E-84D8-AF5D28283802}" destId="{8C1F3D3E-BE76-4B41-AFCA-1AEBF962737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FB17C0-CBD3-465F-8999-5F082824EC63}" type="doc">
      <dgm:prSet loTypeId="urn:microsoft.com/office/officeart/2005/8/layout/hList9" loCatId="list" qsTypeId="urn:microsoft.com/office/officeart/2005/8/quickstyle/simple1" qsCatId="simple" csTypeId="urn:microsoft.com/office/officeart/2005/8/colors/accent1_1" csCatId="accent1" phldr="1"/>
      <dgm:spPr/>
      <dgm:t>
        <a:bodyPr/>
        <a:lstStyle/>
        <a:p>
          <a:endParaRPr lang="tr-TR"/>
        </a:p>
      </dgm:t>
    </dgm:pt>
    <dgm:pt modelId="{4ACF209E-6A26-4494-A2CC-FA587B52018E}">
      <dgm:prSet custT="1"/>
      <dgm:spPr/>
      <dgm:t>
        <a:bodyPr/>
        <a:lstStyle/>
        <a:p>
          <a:pPr rtl="0"/>
          <a:r>
            <a:rPr lang="tr-TR" sz="1400" b="1" dirty="0" smtClean="0">
              <a:latin typeface="Comic Sans MS" panose="030F0702030302020204" pitchFamily="66" charset="0"/>
            </a:rPr>
            <a:t>Sokrat Semineri</a:t>
          </a:r>
          <a:endParaRPr lang="tr-TR" sz="1400" dirty="0">
            <a:latin typeface="Comic Sans MS" panose="030F0702030302020204" pitchFamily="66" charset="0"/>
          </a:endParaRPr>
        </a:p>
      </dgm:t>
    </dgm:pt>
    <dgm:pt modelId="{6D44F110-F040-4E3B-8693-C00F96216E47}" type="parTrans" cxnId="{FC1AB256-EC1A-4CB9-8BC4-CC59E527F119}">
      <dgm:prSet/>
      <dgm:spPr/>
      <dgm:t>
        <a:bodyPr/>
        <a:lstStyle/>
        <a:p>
          <a:endParaRPr lang="tr-TR"/>
        </a:p>
      </dgm:t>
    </dgm:pt>
    <dgm:pt modelId="{CC7C2BA2-6293-4331-B1FB-4C92EA947C1E}" type="sibTrans" cxnId="{FC1AB256-EC1A-4CB9-8BC4-CC59E527F119}">
      <dgm:prSet/>
      <dgm:spPr/>
      <dgm:t>
        <a:bodyPr/>
        <a:lstStyle/>
        <a:p>
          <a:endParaRPr lang="tr-TR"/>
        </a:p>
      </dgm:t>
    </dgm:pt>
    <dgm:pt modelId="{5D352BDA-3F1E-4A8B-B6E4-DC73E79DF341}">
      <dgm:prSet custT="1"/>
      <dgm:spPr/>
      <dgm:t>
        <a:bodyPr/>
        <a:lstStyle/>
        <a:p>
          <a:pPr rtl="0"/>
          <a:r>
            <a:rPr lang="tr-TR" sz="1400" dirty="0" smtClean="0">
              <a:latin typeface="Comic Sans MS" panose="030F0702030302020204" pitchFamily="66" charset="0"/>
            </a:rPr>
            <a:t>Kavrama ve daha üst düzey hedeflerde, anlaşılması zor üst düzey bir metnin grup içinde tartışılması ve daha iyi anlaşılması amacıyla kullanılan öğretim tekniğidir.</a:t>
          </a:r>
          <a:endParaRPr lang="tr-TR" sz="1400" dirty="0">
            <a:latin typeface="Comic Sans MS" panose="030F0702030302020204" pitchFamily="66" charset="0"/>
          </a:endParaRPr>
        </a:p>
      </dgm:t>
    </dgm:pt>
    <dgm:pt modelId="{5ECCEFE1-EE9F-4883-BEDF-679B1B37B86C}" type="parTrans" cxnId="{E8807F6C-3559-495D-B5D8-354ECF59143C}">
      <dgm:prSet/>
      <dgm:spPr/>
      <dgm:t>
        <a:bodyPr/>
        <a:lstStyle/>
        <a:p>
          <a:endParaRPr lang="tr-TR"/>
        </a:p>
      </dgm:t>
    </dgm:pt>
    <dgm:pt modelId="{D1E8A822-A603-4F14-BD08-42082BE948B5}" type="sibTrans" cxnId="{E8807F6C-3559-495D-B5D8-354ECF59143C}">
      <dgm:prSet/>
      <dgm:spPr/>
      <dgm:t>
        <a:bodyPr/>
        <a:lstStyle/>
        <a:p>
          <a:endParaRPr lang="tr-TR"/>
        </a:p>
      </dgm:t>
    </dgm:pt>
    <dgm:pt modelId="{A03231D3-5BA2-4B24-AB27-4F57730AF31E}">
      <dgm:prSet custT="1"/>
      <dgm:spPr/>
      <dgm:t>
        <a:bodyPr/>
        <a:lstStyle/>
        <a:p>
          <a:pPr rtl="0"/>
          <a:r>
            <a:rPr lang="tr-TR" sz="1400" b="1" dirty="0" smtClean="0">
              <a:latin typeface="Comic Sans MS" panose="030F0702030302020204" pitchFamily="66" charset="0"/>
            </a:rPr>
            <a:t>Sokrat Tartışması</a:t>
          </a:r>
          <a:endParaRPr lang="tr-TR" sz="1400" dirty="0">
            <a:latin typeface="Comic Sans MS" panose="030F0702030302020204" pitchFamily="66" charset="0"/>
          </a:endParaRPr>
        </a:p>
      </dgm:t>
    </dgm:pt>
    <dgm:pt modelId="{063BF8EA-3023-4E24-9A6B-2791C1B06DC7}" type="parTrans" cxnId="{0DBC9FC8-0DBB-44AE-8EF4-BCB19996EBDB}">
      <dgm:prSet/>
      <dgm:spPr/>
      <dgm:t>
        <a:bodyPr/>
        <a:lstStyle/>
        <a:p>
          <a:endParaRPr lang="tr-TR"/>
        </a:p>
      </dgm:t>
    </dgm:pt>
    <dgm:pt modelId="{FC6AB1FF-88D9-4B86-8936-BB72C3257E8B}" type="sibTrans" cxnId="{0DBC9FC8-0DBB-44AE-8EF4-BCB19996EBDB}">
      <dgm:prSet/>
      <dgm:spPr/>
      <dgm:t>
        <a:bodyPr/>
        <a:lstStyle/>
        <a:p>
          <a:endParaRPr lang="tr-TR"/>
        </a:p>
      </dgm:t>
    </dgm:pt>
    <dgm:pt modelId="{096B9B6F-26A8-4D66-B02E-56C3CA249BD6}">
      <dgm:prSet custT="1"/>
      <dgm:spPr/>
      <dgm:t>
        <a:bodyPr/>
        <a:lstStyle/>
        <a:p>
          <a:pPr rtl="0"/>
          <a:r>
            <a:rPr lang="tr-TR" sz="1400" dirty="0" smtClean="0">
              <a:latin typeface="Comic Sans MS" panose="030F0702030302020204" pitchFamily="66" charset="0"/>
            </a:rPr>
            <a:t>Hazırlanmış sorular yoluyla öğrencilerin önce bildiklerinden şüphe duymasını sağlayıp, sonra da öğrencilerin zihinlerinde saklı olan bilgileri ortaya çıkararak gerçek bilgiye ulaşmaktır. Alaysı ve </a:t>
          </a:r>
          <a:r>
            <a:rPr lang="tr-TR" sz="1400" dirty="0" err="1" smtClean="0">
              <a:latin typeface="Comic Sans MS" panose="030F0702030302020204" pitchFamily="66" charset="0"/>
            </a:rPr>
            <a:t>doğurtmaca</a:t>
          </a:r>
          <a:r>
            <a:rPr lang="tr-TR" sz="1400" dirty="0" smtClean="0">
              <a:latin typeface="Comic Sans MS" panose="030F0702030302020204" pitchFamily="66" charset="0"/>
            </a:rPr>
            <a:t> olmak üzere iki basamaktan oluşan öğretim tekniğinin; alaysı basamağında öğrencilerin bildiklerinden emin oldukları konular hakkında soru sorulur, </a:t>
          </a:r>
          <a:r>
            <a:rPr lang="tr-TR" sz="1400" dirty="0" err="1" smtClean="0">
              <a:latin typeface="Comic Sans MS" panose="030F0702030302020204" pitchFamily="66" charset="0"/>
            </a:rPr>
            <a:t>doğurtmaca</a:t>
          </a:r>
          <a:r>
            <a:rPr lang="tr-TR" sz="1400" dirty="0" smtClean="0">
              <a:latin typeface="Comic Sans MS" panose="030F0702030302020204" pitchFamily="66" charset="0"/>
            </a:rPr>
            <a:t> basamağında ise ipucu niteliğindeki sorularla öğrenciler konuşturulur ve bilgi öğrencilere buldurulur. </a:t>
          </a:r>
          <a:endParaRPr lang="tr-TR" sz="1400" dirty="0">
            <a:latin typeface="Comic Sans MS" panose="030F0702030302020204" pitchFamily="66" charset="0"/>
          </a:endParaRPr>
        </a:p>
      </dgm:t>
    </dgm:pt>
    <dgm:pt modelId="{7F7E7247-309B-4232-967E-A68560E0B786}" type="parTrans" cxnId="{6DC732BC-945C-486B-B3D8-D9EB93FDFA73}">
      <dgm:prSet/>
      <dgm:spPr/>
      <dgm:t>
        <a:bodyPr/>
        <a:lstStyle/>
        <a:p>
          <a:endParaRPr lang="tr-TR"/>
        </a:p>
      </dgm:t>
    </dgm:pt>
    <dgm:pt modelId="{9DB948BF-C3C1-4A4C-AEE4-091F98A54345}" type="sibTrans" cxnId="{6DC732BC-945C-486B-B3D8-D9EB93FDFA73}">
      <dgm:prSet/>
      <dgm:spPr/>
      <dgm:t>
        <a:bodyPr/>
        <a:lstStyle/>
        <a:p>
          <a:endParaRPr lang="tr-TR"/>
        </a:p>
      </dgm:t>
    </dgm:pt>
    <dgm:pt modelId="{5AD81F9C-BDA0-4BF9-8B41-410556457211}">
      <dgm:prSet custT="1"/>
      <dgm:spPr/>
      <dgm:t>
        <a:bodyPr/>
        <a:lstStyle/>
        <a:p>
          <a:pPr rtl="0"/>
          <a:r>
            <a:rPr lang="tr-TR" sz="1400" b="1" dirty="0" smtClean="0">
              <a:latin typeface="Comic Sans MS" panose="030F0702030302020204" pitchFamily="66" charset="0"/>
            </a:rPr>
            <a:t>Benzetim</a:t>
          </a:r>
          <a:endParaRPr lang="tr-TR" sz="1400" dirty="0">
            <a:latin typeface="Comic Sans MS" panose="030F0702030302020204" pitchFamily="66" charset="0"/>
          </a:endParaRPr>
        </a:p>
      </dgm:t>
    </dgm:pt>
    <dgm:pt modelId="{910D3F94-2FDA-4D18-B1ED-890A3786076E}" type="parTrans" cxnId="{139999B0-EFD6-4C1C-B4E2-60F5AD2CE343}">
      <dgm:prSet/>
      <dgm:spPr/>
      <dgm:t>
        <a:bodyPr/>
        <a:lstStyle/>
        <a:p>
          <a:endParaRPr lang="tr-TR"/>
        </a:p>
      </dgm:t>
    </dgm:pt>
    <dgm:pt modelId="{C7D6DE3F-7E7F-4740-BEAB-23D115554DA9}" type="sibTrans" cxnId="{139999B0-EFD6-4C1C-B4E2-60F5AD2CE343}">
      <dgm:prSet/>
      <dgm:spPr/>
      <dgm:t>
        <a:bodyPr/>
        <a:lstStyle/>
        <a:p>
          <a:endParaRPr lang="tr-TR"/>
        </a:p>
      </dgm:t>
    </dgm:pt>
    <dgm:pt modelId="{7153EBEE-8B70-4C78-B167-5819B6D3EA8C}">
      <dgm:prSet custT="1"/>
      <dgm:spPr/>
      <dgm:t>
        <a:bodyPr/>
        <a:lstStyle/>
        <a:p>
          <a:pPr rtl="0"/>
          <a:r>
            <a:rPr lang="tr-TR" sz="1200" dirty="0" smtClean="0">
              <a:latin typeface="Comic Sans MS" panose="030F0702030302020204" pitchFamily="66" charset="0"/>
            </a:rPr>
            <a:t>Sınıf içinde öğrencilerin bir olayı gerçekmiş gibi ele alıp üzerinde eğitici çalışmalar yapmalarına olanak sağlayan öğretim tekniğidir. Gerçek olmayan ancak gerçeğe uygun olarak geliştirilen bir model üzerinde gerçekleştirilen teknik daha çok beceri eğitiminde kullanılır.</a:t>
          </a:r>
          <a:endParaRPr lang="tr-TR" sz="1200" dirty="0">
            <a:latin typeface="Comic Sans MS" panose="030F0702030302020204" pitchFamily="66" charset="0"/>
          </a:endParaRPr>
        </a:p>
      </dgm:t>
    </dgm:pt>
    <dgm:pt modelId="{95BE8848-B0EA-4C9F-86ED-01C7D6113313}" type="parTrans" cxnId="{BE32FC9E-27BF-473C-9CEC-5D09290CF4F7}">
      <dgm:prSet/>
      <dgm:spPr/>
      <dgm:t>
        <a:bodyPr/>
        <a:lstStyle/>
        <a:p>
          <a:endParaRPr lang="tr-TR"/>
        </a:p>
      </dgm:t>
    </dgm:pt>
    <dgm:pt modelId="{5B9D3EB5-44B1-43A4-B49D-CBD89608BA27}" type="sibTrans" cxnId="{BE32FC9E-27BF-473C-9CEC-5D09290CF4F7}">
      <dgm:prSet/>
      <dgm:spPr/>
      <dgm:t>
        <a:bodyPr/>
        <a:lstStyle/>
        <a:p>
          <a:endParaRPr lang="tr-TR"/>
        </a:p>
      </dgm:t>
    </dgm:pt>
    <dgm:pt modelId="{9D7BB7ED-2BEA-4DB8-AE93-D55647DE4844}" type="pres">
      <dgm:prSet presAssocID="{FAFB17C0-CBD3-465F-8999-5F082824EC63}" presName="list" presStyleCnt="0">
        <dgm:presLayoutVars>
          <dgm:dir/>
          <dgm:animLvl val="lvl"/>
        </dgm:presLayoutVars>
      </dgm:prSet>
      <dgm:spPr/>
      <dgm:t>
        <a:bodyPr/>
        <a:lstStyle/>
        <a:p>
          <a:endParaRPr lang="tr-TR"/>
        </a:p>
      </dgm:t>
    </dgm:pt>
    <dgm:pt modelId="{83E297BE-5AC6-4A5C-A848-E07DA6629A02}" type="pres">
      <dgm:prSet presAssocID="{4ACF209E-6A26-4494-A2CC-FA587B52018E}" presName="posSpace" presStyleCnt="0"/>
      <dgm:spPr/>
    </dgm:pt>
    <dgm:pt modelId="{DD878617-E7E1-4814-9FCE-AB19D4AA2710}" type="pres">
      <dgm:prSet presAssocID="{4ACF209E-6A26-4494-A2CC-FA587B52018E}" presName="vertFlow" presStyleCnt="0"/>
      <dgm:spPr/>
    </dgm:pt>
    <dgm:pt modelId="{F0180283-FE6D-492A-BD72-420AEF55278F}" type="pres">
      <dgm:prSet presAssocID="{4ACF209E-6A26-4494-A2CC-FA587B52018E}" presName="topSpace" presStyleCnt="0"/>
      <dgm:spPr/>
    </dgm:pt>
    <dgm:pt modelId="{339ED57D-6E41-448A-854D-5F733F40F611}" type="pres">
      <dgm:prSet presAssocID="{4ACF209E-6A26-4494-A2CC-FA587B52018E}" presName="firstComp" presStyleCnt="0"/>
      <dgm:spPr/>
    </dgm:pt>
    <dgm:pt modelId="{AD60BC14-8778-4434-B703-A3D5FC50A7B4}" type="pres">
      <dgm:prSet presAssocID="{4ACF209E-6A26-4494-A2CC-FA587B52018E}" presName="firstChild" presStyleLbl="bgAccFollowNode1" presStyleIdx="0" presStyleCnt="3" custScaleX="212915" custScaleY="313935" custLinFactX="100000" custLinFactNeighborX="119261" custLinFactNeighborY="43391"/>
      <dgm:spPr/>
      <dgm:t>
        <a:bodyPr/>
        <a:lstStyle/>
        <a:p>
          <a:endParaRPr lang="tr-TR"/>
        </a:p>
      </dgm:t>
    </dgm:pt>
    <dgm:pt modelId="{1F6ED857-D784-4143-9E4B-B1F28893B383}" type="pres">
      <dgm:prSet presAssocID="{4ACF209E-6A26-4494-A2CC-FA587B52018E}" presName="firstChildTx" presStyleLbl="bgAccFollowNode1" presStyleIdx="0" presStyleCnt="3">
        <dgm:presLayoutVars>
          <dgm:bulletEnabled val="1"/>
        </dgm:presLayoutVars>
      </dgm:prSet>
      <dgm:spPr/>
      <dgm:t>
        <a:bodyPr/>
        <a:lstStyle/>
        <a:p>
          <a:endParaRPr lang="tr-TR"/>
        </a:p>
      </dgm:t>
    </dgm:pt>
    <dgm:pt modelId="{7F09569C-9545-4C02-8D81-F8908CAD07EB}" type="pres">
      <dgm:prSet presAssocID="{4ACF209E-6A26-4494-A2CC-FA587B52018E}" presName="negSpace" presStyleCnt="0"/>
      <dgm:spPr/>
    </dgm:pt>
    <dgm:pt modelId="{7D610526-217F-4667-8B47-C863B39E1D7F}" type="pres">
      <dgm:prSet presAssocID="{4ACF209E-6A26-4494-A2CC-FA587B52018E}" presName="circle" presStyleLbl="node1" presStyleIdx="0" presStyleCnt="3" custScaleX="220650" custScaleY="161593" custLinFactX="72390" custLinFactNeighborX="100000" custLinFactNeighborY="-47191"/>
      <dgm:spPr/>
      <dgm:t>
        <a:bodyPr/>
        <a:lstStyle/>
        <a:p>
          <a:endParaRPr lang="tr-TR"/>
        </a:p>
      </dgm:t>
    </dgm:pt>
    <dgm:pt modelId="{300FBBB2-5D2E-463A-9EE2-E676815EEAA9}" type="pres">
      <dgm:prSet presAssocID="{CC7C2BA2-6293-4331-B1FB-4C92EA947C1E}" presName="transSpace" presStyleCnt="0"/>
      <dgm:spPr/>
    </dgm:pt>
    <dgm:pt modelId="{4D3F6CAF-3A9A-406A-AA05-3F18D47A8578}" type="pres">
      <dgm:prSet presAssocID="{A03231D3-5BA2-4B24-AB27-4F57730AF31E}" presName="posSpace" presStyleCnt="0"/>
      <dgm:spPr/>
    </dgm:pt>
    <dgm:pt modelId="{81F72815-3524-4AA7-9D52-FB97D501CE5B}" type="pres">
      <dgm:prSet presAssocID="{A03231D3-5BA2-4B24-AB27-4F57730AF31E}" presName="vertFlow" presStyleCnt="0"/>
      <dgm:spPr/>
    </dgm:pt>
    <dgm:pt modelId="{9ECE2001-573E-4C3B-914B-79D90059391D}" type="pres">
      <dgm:prSet presAssocID="{A03231D3-5BA2-4B24-AB27-4F57730AF31E}" presName="topSpace" presStyleCnt="0"/>
      <dgm:spPr/>
    </dgm:pt>
    <dgm:pt modelId="{ABBEC518-E033-43EF-8EE3-FCA4B0F8F2D6}" type="pres">
      <dgm:prSet presAssocID="{A03231D3-5BA2-4B24-AB27-4F57730AF31E}" presName="firstComp" presStyleCnt="0"/>
      <dgm:spPr/>
    </dgm:pt>
    <dgm:pt modelId="{DDA6F4AC-F372-4BCC-88C1-CC33B195096A}" type="pres">
      <dgm:prSet presAssocID="{A03231D3-5BA2-4B24-AB27-4F57730AF31E}" presName="firstChild" presStyleLbl="bgAccFollowNode1" presStyleIdx="1" presStyleCnt="3" custScaleX="240636" custScaleY="513506" custLinFactX="70146" custLinFactY="-29495" custLinFactNeighborX="100000" custLinFactNeighborY="-100000"/>
      <dgm:spPr/>
      <dgm:t>
        <a:bodyPr/>
        <a:lstStyle/>
        <a:p>
          <a:endParaRPr lang="tr-TR"/>
        </a:p>
      </dgm:t>
    </dgm:pt>
    <dgm:pt modelId="{879C3CBB-21C8-4401-8997-6EA254CDDCB7}" type="pres">
      <dgm:prSet presAssocID="{A03231D3-5BA2-4B24-AB27-4F57730AF31E}" presName="firstChildTx" presStyleLbl="bgAccFollowNode1" presStyleIdx="1" presStyleCnt="3">
        <dgm:presLayoutVars>
          <dgm:bulletEnabled val="1"/>
        </dgm:presLayoutVars>
      </dgm:prSet>
      <dgm:spPr/>
      <dgm:t>
        <a:bodyPr/>
        <a:lstStyle/>
        <a:p>
          <a:endParaRPr lang="tr-TR"/>
        </a:p>
      </dgm:t>
    </dgm:pt>
    <dgm:pt modelId="{AAC95705-3FC8-4429-8C1F-592939582821}" type="pres">
      <dgm:prSet presAssocID="{A03231D3-5BA2-4B24-AB27-4F57730AF31E}" presName="negSpace" presStyleCnt="0"/>
      <dgm:spPr/>
    </dgm:pt>
    <dgm:pt modelId="{EAC99A87-74B5-43A3-829D-36179C2116EB}" type="pres">
      <dgm:prSet presAssocID="{A03231D3-5BA2-4B24-AB27-4F57730AF31E}" presName="circle" presStyleLbl="node1" presStyleIdx="1" presStyleCnt="3" custScaleX="290621" custScaleY="118528" custLinFactX="46184" custLinFactY="-100000" custLinFactNeighborX="100000" custLinFactNeighborY="-120895"/>
      <dgm:spPr/>
      <dgm:t>
        <a:bodyPr/>
        <a:lstStyle/>
        <a:p>
          <a:endParaRPr lang="tr-TR"/>
        </a:p>
      </dgm:t>
    </dgm:pt>
    <dgm:pt modelId="{FB7A8597-3A02-459E-B5DE-6386FBC2EBC5}" type="pres">
      <dgm:prSet presAssocID="{FC6AB1FF-88D9-4B86-8936-BB72C3257E8B}" presName="transSpace" presStyleCnt="0"/>
      <dgm:spPr/>
    </dgm:pt>
    <dgm:pt modelId="{DA2B3C1A-9018-4EEC-A48E-2EC6472E7908}" type="pres">
      <dgm:prSet presAssocID="{5AD81F9C-BDA0-4BF9-8B41-410556457211}" presName="posSpace" presStyleCnt="0"/>
      <dgm:spPr/>
    </dgm:pt>
    <dgm:pt modelId="{D38B78DC-FC45-4D30-9BCF-49026119EA70}" type="pres">
      <dgm:prSet presAssocID="{5AD81F9C-BDA0-4BF9-8B41-410556457211}" presName="vertFlow" presStyleCnt="0"/>
      <dgm:spPr/>
    </dgm:pt>
    <dgm:pt modelId="{AB5FA18F-C948-4E7B-B79D-D99976EA03AF}" type="pres">
      <dgm:prSet presAssocID="{5AD81F9C-BDA0-4BF9-8B41-410556457211}" presName="topSpace" presStyleCnt="0"/>
      <dgm:spPr/>
    </dgm:pt>
    <dgm:pt modelId="{5604D875-3A64-4E61-ADE4-F5C2D58E8A17}" type="pres">
      <dgm:prSet presAssocID="{5AD81F9C-BDA0-4BF9-8B41-410556457211}" presName="firstComp" presStyleCnt="0"/>
      <dgm:spPr/>
    </dgm:pt>
    <dgm:pt modelId="{2BE86F55-AC9B-4C61-AA77-A327982FC141}" type="pres">
      <dgm:prSet presAssocID="{5AD81F9C-BDA0-4BF9-8B41-410556457211}" presName="firstChild" presStyleLbl="bgAccFollowNode1" presStyleIdx="2" presStyleCnt="3" custScaleX="257689" custScaleY="229190" custLinFactX="-98560" custLinFactY="200000" custLinFactNeighborX="-100000" custLinFactNeighborY="276176"/>
      <dgm:spPr/>
      <dgm:t>
        <a:bodyPr/>
        <a:lstStyle/>
        <a:p>
          <a:endParaRPr lang="tr-TR"/>
        </a:p>
      </dgm:t>
    </dgm:pt>
    <dgm:pt modelId="{A22E679E-7B2E-436C-BC76-ACD426007DCE}" type="pres">
      <dgm:prSet presAssocID="{5AD81F9C-BDA0-4BF9-8B41-410556457211}" presName="firstChildTx" presStyleLbl="bgAccFollowNode1" presStyleIdx="2" presStyleCnt="3">
        <dgm:presLayoutVars>
          <dgm:bulletEnabled val="1"/>
        </dgm:presLayoutVars>
      </dgm:prSet>
      <dgm:spPr/>
      <dgm:t>
        <a:bodyPr/>
        <a:lstStyle/>
        <a:p>
          <a:endParaRPr lang="tr-TR"/>
        </a:p>
      </dgm:t>
    </dgm:pt>
    <dgm:pt modelId="{521E2EBE-8BF8-4DDB-A353-FDB2E73F1B3D}" type="pres">
      <dgm:prSet presAssocID="{5AD81F9C-BDA0-4BF9-8B41-410556457211}" presName="negSpace" presStyleCnt="0"/>
      <dgm:spPr/>
    </dgm:pt>
    <dgm:pt modelId="{DB295738-9142-44E5-A5A6-B91F9F81B632}" type="pres">
      <dgm:prSet presAssocID="{5AD81F9C-BDA0-4BF9-8B41-410556457211}" presName="circle" presStyleLbl="node1" presStyleIdx="2" presStyleCnt="3" custScaleX="261497" custScaleY="189473" custLinFactX="-500000" custLinFactY="200000" custLinFactNeighborX="-502518" custLinFactNeighborY="270350"/>
      <dgm:spPr/>
      <dgm:t>
        <a:bodyPr/>
        <a:lstStyle/>
        <a:p>
          <a:endParaRPr lang="tr-TR"/>
        </a:p>
      </dgm:t>
    </dgm:pt>
  </dgm:ptLst>
  <dgm:cxnLst>
    <dgm:cxn modelId="{3D1DDC80-4490-4B92-9D37-5DD6429F2F68}" type="presOf" srcId="{FAFB17C0-CBD3-465F-8999-5F082824EC63}" destId="{9D7BB7ED-2BEA-4DB8-AE93-D55647DE4844}" srcOrd="0" destOrd="0" presId="urn:microsoft.com/office/officeart/2005/8/layout/hList9"/>
    <dgm:cxn modelId="{84FAAD17-F05E-4C18-B305-E755CF839089}" type="presOf" srcId="{4ACF209E-6A26-4494-A2CC-FA587B52018E}" destId="{7D610526-217F-4667-8B47-C863B39E1D7F}" srcOrd="0" destOrd="0" presId="urn:microsoft.com/office/officeart/2005/8/layout/hList9"/>
    <dgm:cxn modelId="{BE32FC9E-27BF-473C-9CEC-5D09290CF4F7}" srcId="{5AD81F9C-BDA0-4BF9-8B41-410556457211}" destId="{7153EBEE-8B70-4C78-B167-5819B6D3EA8C}" srcOrd="0" destOrd="0" parTransId="{95BE8848-B0EA-4C9F-86ED-01C7D6113313}" sibTransId="{5B9D3EB5-44B1-43A4-B49D-CBD89608BA27}"/>
    <dgm:cxn modelId="{42A08A59-7283-4CA1-8BB1-9BA6AE6B990F}" type="presOf" srcId="{096B9B6F-26A8-4D66-B02E-56C3CA249BD6}" destId="{DDA6F4AC-F372-4BCC-88C1-CC33B195096A}" srcOrd="0" destOrd="0" presId="urn:microsoft.com/office/officeart/2005/8/layout/hList9"/>
    <dgm:cxn modelId="{FC1AB256-EC1A-4CB9-8BC4-CC59E527F119}" srcId="{FAFB17C0-CBD3-465F-8999-5F082824EC63}" destId="{4ACF209E-6A26-4494-A2CC-FA587B52018E}" srcOrd="0" destOrd="0" parTransId="{6D44F110-F040-4E3B-8693-C00F96216E47}" sibTransId="{CC7C2BA2-6293-4331-B1FB-4C92EA947C1E}"/>
    <dgm:cxn modelId="{6DC732BC-945C-486B-B3D8-D9EB93FDFA73}" srcId="{A03231D3-5BA2-4B24-AB27-4F57730AF31E}" destId="{096B9B6F-26A8-4D66-B02E-56C3CA249BD6}" srcOrd="0" destOrd="0" parTransId="{7F7E7247-309B-4232-967E-A68560E0B786}" sibTransId="{9DB948BF-C3C1-4A4C-AEE4-091F98A54345}"/>
    <dgm:cxn modelId="{0DBC9FC8-0DBB-44AE-8EF4-BCB19996EBDB}" srcId="{FAFB17C0-CBD3-465F-8999-5F082824EC63}" destId="{A03231D3-5BA2-4B24-AB27-4F57730AF31E}" srcOrd="1" destOrd="0" parTransId="{063BF8EA-3023-4E24-9A6B-2791C1B06DC7}" sibTransId="{FC6AB1FF-88D9-4B86-8936-BB72C3257E8B}"/>
    <dgm:cxn modelId="{E8807F6C-3559-495D-B5D8-354ECF59143C}" srcId="{4ACF209E-6A26-4494-A2CC-FA587B52018E}" destId="{5D352BDA-3F1E-4A8B-B6E4-DC73E79DF341}" srcOrd="0" destOrd="0" parTransId="{5ECCEFE1-EE9F-4883-BEDF-679B1B37B86C}" sibTransId="{D1E8A822-A603-4F14-BD08-42082BE948B5}"/>
    <dgm:cxn modelId="{7EF5000D-B091-4A28-8D6A-A8081FAB95E7}" type="presOf" srcId="{096B9B6F-26A8-4D66-B02E-56C3CA249BD6}" destId="{879C3CBB-21C8-4401-8997-6EA254CDDCB7}" srcOrd="1" destOrd="0" presId="urn:microsoft.com/office/officeart/2005/8/layout/hList9"/>
    <dgm:cxn modelId="{139999B0-EFD6-4C1C-B4E2-60F5AD2CE343}" srcId="{FAFB17C0-CBD3-465F-8999-5F082824EC63}" destId="{5AD81F9C-BDA0-4BF9-8B41-410556457211}" srcOrd="2" destOrd="0" parTransId="{910D3F94-2FDA-4D18-B1ED-890A3786076E}" sibTransId="{C7D6DE3F-7E7F-4740-BEAB-23D115554DA9}"/>
    <dgm:cxn modelId="{8F0B4CD0-84A8-4B81-9D82-BE2BBBA22C32}" type="presOf" srcId="{5D352BDA-3F1E-4A8B-B6E4-DC73E79DF341}" destId="{AD60BC14-8778-4434-B703-A3D5FC50A7B4}" srcOrd="0" destOrd="0" presId="urn:microsoft.com/office/officeart/2005/8/layout/hList9"/>
    <dgm:cxn modelId="{E5A4A5A2-595C-49AC-8CE3-FCC226E50C76}" type="presOf" srcId="{5AD81F9C-BDA0-4BF9-8B41-410556457211}" destId="{DB295738-9142-44E5-A5A6-B91F9F81B632}" srcOrd="0" destOrd="0" presId="urn:microsoft.com/office/officeart/2005/8/layout/hList9"/>
    <dgm:cxn modelId="{5C1E83DF-C636-439F-B408-A6FEAC3A54AF}" type="presOf" srcId="{5D352BDA-3F1E-4A8B-B6E4-DC73E79DF341}" destId="{1F6ED857-D784-4143-9E4B-B1F28893B383}" srcOrd="1" destOrd="0" presId="urn:microsoft.com/office/officeart/2005/8/layout/hList9"/>
    <dgm:cxn modelId="{6896491D-64F9-4B66-8876-089C6C6CD1AC}" type="presOf" srcId="{A03231D3-5BA2-4B24-AB27-4F57730AF31E}" destId="{EAC99A87-74B5-43A3-829D-36179C2116EB}" srcOrd="0" destOrd="0" presId="urn:microsoft.com/office/officeart/2005/8/layout/hList9"/>
    <dgm:cxn modelId="{6D5EB423-614E-45E1-BCCB-635305AD5BDD}" type="presOf" srcId="{7153EBEE-8B70-4C78-B167-5819B6D3EA8C}" destId="{2BE86F55-AC9B-4C61-AA77-A327982FC141}" srcOrd="0" destOrd="0" presId="urn:microsoft.com/office/officeart/2005/8/layout/hList9"/>
    <dgm:cxn modelId="{277092C4-9114-4288-9BAA-810FFFCCD840}" type="presOf" srcId="{7153EBEE-8B70-4C78-B167-5819B6D3EA8C}" destId="{A22E679E-7B2E-436C-BC76-ACD426007DCE}" srcOrd="1" destOrd="0" presId="urn:microsoft.com/office/officeart/2005/8/layout/hList9"/>
    <dgm:cxn modelId="{24B50270-298D-415C-8ADD-789FE11FABCA}" type="presParOf" srcId="{9D7BB7ED-2BEA-4DB8-AE93-D55647DE4844}" destId="{83E297BE-5AC6-4A5C-A848-E07DA6629A02}" srcOrd="0" destOrd="0" presId="urn:microsoft.com/office/officeart/2005/8/layout/hList9"/>
    <dgm:cxn modelId="{0637C1A5-2199-4E72-B00A-892447EBEB96}" type="presParOf" srcId="{9D7BB7ED-2BEA-4DB8-AE93-D55647DE4844}" destId="{DD878617-E7E1-4814-9FCE-AB19D4AA2710}" srcOrd="1" destOrd="0" presId="urn:microsoft.com/office/officeart/2005/8/layout/hList9"/>
    <dgm:cxn modelId="{2AA1C90E-99D0-4545-95D4-0457FA3D1152}" type="presParOf" srcId="{DD878617-E7E1-4814-9FCE-AB19D4AA2710}" destId="{F0180283-FE6D-492A-BD72-420AEF55278F}" srcOrd="0" destOrd="0" presId="urn:microsoft.com/office/officeart/2005/8/layout/hList9"/>
    <dgm:cxn modelId="{F0A2E222-B98A-4E42-9584-8A258361C690}" type="presParOf" srcId="{DD878617-E7E1-4814-9FCE-AB19D4AA2710}" destId="{339ED57D-6E41-448A-854D-5F733F40F611}" srcOrd="1" destOrd="0" presId="urn:microsoft.com/office/officeart/2005/8/layout/hList9"/>
    <dgm:cxn modelId="{05EEC7A5-67A0-4501-8C9F-921B5821D170}" type="presParOf" srcId="{339ED57D-6E41-448A-854D-5F733F40F611}" destId="{AD60BC14-8778-4434-B703-A3D5FC50A7B4}" srcOrd="0" destOrd="0" presId="urn:microsoft.com/office/officeart/2005/8/layout/hList9"/>
    <dgm:cxn modelId="{24BB62E7-A11E-4B63-8CE3-DDCF41A2D174}" type="presParOf" srcId="{339ED57D-6E41-448A-854D-5F733F40F611}" destId="{1F6ED857-D784-4143-9E4B-B1F28893B383}" srcOrd="1" destOrd="0" presId="urn:microsoft.com/office/officeart/2005/8/layout/hList9"/>
    <dgm:cxn modelId="{447EC78A-0599-4B14-A6D5-E84264FBAB71}" type="presParOf" srcId="{9D7BB7ED-2BEA-4DB8-AE93-D55647DE4844}" destId="{7F09569C-9545-4C02-8D81-F8908CAD07EB}" srcOrd="2" destOrd="0" presId="urn:microsoft.com/office/officeart/2005/8/layout/hList9"/>
    <dgm:cxn modelId="{B14DC57F-3E48-459A-833D-469B26F968D7}" type="presParOf" srcId="{9D7BB7ED-2BEA-4DB8-AE93-D55647DE4844}" destId="{7D610526-217F-4667-8B47-C863B39E1D7F}" srcOrd="3" destOrd="0" presId="urn:microsoft.com/office/officeart/2005/8/layout/hList9"/>
    <dgm:cxn modelId="{523B5167-22C8-470D-A822-C4876AB435DC}" type="presParOf" srcId="{9D7BB7ED-2BEA-4DB8-AE93-D55647DE4844}" destId="{300FBBB2-5D2E-463A-9EE2-E676815EEAA9}" srcOrd="4" destOrd="0" presId="urn:microsoft.com/office/officeart/2005/8/layout/hList9"/>
    <dgm:cxn modelId="{F11EFB8C-5FA0-447D-86B2-4C84090740DF}" type="presParOf" srcId="{9D7BB7ED-2BEA-4DB8-AE93-D55647DE4844}" destId="{4D3F6CAF-3A9A-406A-AA05-3F18D47A8578}" srcOrd="5" destOrd="0" presId="urn:microsoft.com/office/officeart/2005/8/layout/hList9"/>
    <dgm:cxn modelId="{3EDDC7CD-9EFA-43FD-A094-B515BB0615E8}" type="presParOf" srcId="{9D7BB7ED-2BEA-4DB8-AE93-D55647DE4844}" destId="{81F72815-3524-4AA7-9D52-FB97D501CE5B}" srcOrd="6" destOrd="0" presId="urn:microsoft.com/office/officeart/2005/8/layout/hList9"/>
    <dgm:cxn modelId="{CB7FEC6D-0553-465B-9C2C-19E9FE653AD2}" type="presParOf" srcId="{81F72815-3524-4AA7-9D52-FB97D501CE5B}" destId="{9ECE2001-573E-4C3B-914B-79D90059391D}" srcOrd="0" destOrd="0" presId="urn:microsoft.com/office/officeart/2005/8/layout/hList9"/>
    <dgm:cxn modelId="{D622CCF5-7710-4D81-AFD1-AA164CE400B5}" type="presParOf" srcId="{81F72815-3524-4AA7-9D52-FB97D501CE5B}" destId="{ABBEC518-E033-43EF-8EE3-FCA4B0F8F2D6}" srcOrd="1" destOrd="0" presId="urn:microsoft.com/office/officeart/2005/8/layout/hList9"/>
    <dgm:cxn modelId="{ECC3A50D-5900-4EEA-B64A-279F91089E7D}" type="presParOf" srcId="{ABBEC518-E033-43EF-8EE3-FCA4B0F8F2D6}" destId="{DDA6F4AC-F372-4BCC-88C1-CC33B195096A}" srcOrd="0" destOrd="0" presId="urn:microsoft.com/office/officeart/2005/8/layout/hList9"/>
    <dgm:cxn modelId="{626D8DC1-747F-4B98-A092-3E60D279CD33}" type="presParOf" srcId="{ABBEC518-E033-43EF-8EE3-FCA4B0F8F2D6}" destId="{879C3CBB-21C8-4401-8997-6EA254CDDCB7}" srcOrd="1" destOrd="0" presId="urn:microsoft.com/office/officeart/2005/8/layout/hList9"/>
    <dgm:cxn modelId="{890B94E1-E882-451B-9BB3-AC7535E082AE}" type="presParOf" srcId="{9D7BB7ED-2BEA-4DB8-AE93-D55647DE4844}" destId="{AAC95705-3FC8-4429-8C1F-592939582821}" srcOrd="7" destOrd="0" presId="urn:microsoft.com/office/officeart/2005/8/layout/hList9"/>
    <dgm:cxn modelId="{1D78429F-BA73-4797-BB8D-E6950C3C29B8}" type="presParOf" srcId="{9D7BB7ED-2BEA-4DB8-AE93-D55647DE4844}" destId="{EAC99A87-74B5-43A3-829D-36179C2116EB}" srcOrd="8" destOrd="0" presId="urn:microsoft.com/office/officeart/2005/8/layout/hList9"/>
    <dgm:cxn modelId="{2B520E4D-CA9F-40DF-A665-BDAFA7B75BEE}" type="presParOf" srcId="{9D7BB7ED-2BEA-4DB8-AE93-D55647DE4844}" destId="{FB7A8597-3A02-459E-B5DE-6386FBC2EBC5}" srcOrd="9" destOrd="0" presId="urn:microsoft.com/office/officeart/2005/8/layout/hList9"/>
    <dgm:cxn modelId="{CE6D5A37-A321-4BBC-9CE8-10D08823E3FD}" type="presParOf" srcId="{9D7BB7ED-2BEA-4DB8-AE93-D55647DE4844}" destId="{DA2B3C1A-9018-4EEC-A48E-2EC6472E7908}" srcOrd="10" destOrd="0" presId="urn:microsoft.com/office/officeart/2005/8/layout/hList9"/>
    <dgm:cxn modelId="{BC1DC9C0-F247-4CCB-857D-3141FF1AB8C6}" type="presParOf" srcId="{9D7BB7ED-2BEA-4DB8-AE93-D55647DE4844}" destId="{D38B78DC-FC45-4D30-9BCF-49026119EA70}" srcOrd="11" destOrd="0" presId="urn:microsoft.com/office/officeart/2005/8/layout/hList9"/>
    <dgm:cxn modelId="{BF96A29F-ABC6-4634-B341-7E5249E65816}" type="presParOf" srcId="{D38B78DC-FC45-4D30-9BCF-49026119EA70}" destId="{AB5FA18F-C948-4E7B-B79D-D99976EA03AF}" srcOrd="0" destOrd="0" presId="urn:microsoft.com/office/officeart/2005/8/layout/hList9"/>
    <dgm:cxn modelId="{9CB3AF13-9EB8-4E59-8CD6-B22DD4CFEB79}" type="presParOf" srcId="{D38B78DC-FC45-4D30-9BCF-49026119EA70}" destId="{5604D875-3A64-4E61-ADE4-F5C2D58E8A17}" srcOrd="1" destOrd="0" presId="urn:microsoft.com/office/officeart/2005/8/layout/hList9"/>
    <dgm:cxn modelId="{221FED38-04DB-49CA-BD4B-E154BFD6184D}" type="presParOf" srcId="{5604D875-3A64-4E61-ADE4-F5C2D58E8A17}" destId="{2BE86F55-AC9B-4C61-AA77-A327982FC141}" srcOrd="0" destOrd="0" presId="urn:microsoft.com/office/officeart/2005/8/layout/hList9"/>
    <dgm:cxn modelId="{EC6776BC-60A4-4A01-82EE-B355210D78A7}" type="presParOf" srcId="{5604D875-3A64-4E61-ADE4-F5C2D58E8A17}" destId="{A22E679E-7B2E-436C-BC76-ACD426007DCE}" srcOrd="1" destOrd="0" presId="urn:microsoft.com/office/officeart/2005/8/layout/hList9"/>
    <dgm:cxn modelId="{C2697DFC-74D9-4223-B556-32A649F969C6}" type="presParOf" srcId="{9D7BB7ED-2BEA-4DB8-AE93-D55647DE4844}" destId="{521E2EBE-8BF8-4DDB-A353-FDB2E73F1B3D}" srcOrd="12" destOrd="0" presId="urn:microsoft.com/office/officeart/2005/8/layout/hList9"/>
    <dgm:cxn modelId="{A78C672E-FB66-44CE-B2C6-7CFF433C7B2E}" type="presParOf" srcId="{9D7BB7ED-2BEA-4DB8-AE93-D55647DE4844}" destId="{DB295738-9142-44E5-A5A6-B91F9F81B632}"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A5934-F8F8-4848-931F-600485A704FB}">
      <dsp:nvSpPr>
        <dsp:cNvPr id="0" name=""/>
        <dsp:cNvSpPr/>
      </dsp:nvSpPr>
      <dsp:spPr>
        <a:xfrm>
          <a:off x="4780" y="786"/>
          <a:ext cx="3134598" cy="5648067"/>
        </a:xfrm>
        <a:prstGeom prst="roundRect">
          <a:avLst>
            <a:gd name="adj" fmla="val 5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rtl="0">
            <a:lnSpc>
              <a:spcPct val="90000"/>
            </a:lnSpc>
            <a:spcBef>
              <a:spcPct val="0"/>
            </a:spcBef>
            <a:spcAft>
              <a:spcPct val="35000"/>
            </a:spcAft>
          </a:pPr>
          <a:r>
            <a:rPr lang="tr-TR" sz="3000" b="1" kern="1200" smtClean="0"/>
            <a:t>Beyin Fırtınası</a:t>
          </a:r>
          <a:endParaRPr lang="tr-TR" sz="3000" kern="1200"/>
        </a:p>
      </dsp:txBody>
      <dsp:txXfrm rot="16200000">
        <a:off x="-1997466" y="2003034"/>
        <a:ext cx="4631415" cy="626919"/>
      </dsp:txXfrm>
    </dsp:sp>
    <dsp:sp modelId="{F425D8EA-69AB-41AD-B4B8-BA3F3F94D1BE}">
      <dsp:nvSpPr>
        <dsp:cNvPr id="0" name=""/>
        <dsp:cNvSpPr/>
      </dsp:nvSpPr>
      <dsp:spPr>
        <a:xfrm>
          <a:off x="856329" y="786"/>
          <a:ext cx="2335276" cy="56480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rtl="0">
            <a:lnSpc>
              <a:spcPct val="90000"/>
            </a:lnSpc>
            <a:spcBef>
              <a:spcPct val="0"/>
            </a:spcBef>
            <a:spcAft>
              <a:spcPct val="35000"/>
            </a:spcAft>
          </a:pPr>
          <a:r>
            <a:rPr lang="tr-TR" sz="1400" kern="1200" dirty="0" smtClean="0">
              <a:latin typeface="Comic Sans MS" panose="030F0702030302020204" pitchFamily="66" charset="0"/>
            </a:rPr>
            <a:t>Sorunlara orijinal çözüm getirmek, karar vermek ve hayal yoluyla düşünce ve fikir üretmek için kullanılan yaratıcı bir tekniktir. Öğrencilerin belli bir konuyla ilgili ilginç önerilerinin eleştiri ve yargılama olmaksızın kısa sürede toplanmasıdır. Bu teknik öğrenmeyi zevkli hale getiren, yaratıcılığı, dikkat ve katılımı artıran bir teknik olmasının yanı sıra ön koşul davranışlara sahip olmayan gruplarda kullanılamayan ve analitik düşünmeye uygun olmayan bir tekniktir.</a:t>
          </a:r>
        </a:p>
        <a:p>
          <a:pPr lvl="0" algn="l" defTabSz="622300" rtl="0">
            <a:lnSpc>
              <a:spcPct val="90000"/>
            </a:lnSpc>
            <a:spcBef>
              <a:spcPct val="0"/>
            </a:spcBef>
            <a:spcAft>
              <a:spcPct val="35000"/>
            </a:spcAft>
          </a:pPr>
          <a:r>
            <a:rPr lang="tr-TR" sz="1400" kern="1200" dirty="0" smtClean="0">
              <a:latin typeface="Comic Sans MS" panose="030F0702030302020204" pitchFamily="66" charset="0"/>
            </a:rPr>
            <a:t>Ters Beyin Fırtınası Tekniği de problemi tersinde ele alarak  uygulanabilir. </a:t>
          </a:r>
          <a:endParaRPr lang="tr-TR" sz="1400" kern="1200" dirty="0">
            <a:latin typeface="Comic Sans MS" panose="030F0702030302020204" pitchFamily="66" charset="0"/>
          </a:endParaRPr>
        </a:p>
      </dsp:txBody>
      <dsp:txXfrm>
        <a:off x="856329" y="786"/>
        <a:ext cx="2335276" cy="5648067"/>
      </dsp:txXfrm>
    </dsp:sp>
    <dsp:sp modelId="{1E172F2D-8430-4E20-9FB4-47F0CA835BC8}">
      <dsp:nvSpPr>
        <dsp:cNvPr id="0" name=""/>
        <dsp:cNvSpPr/>
      </dsp:nvSpPr>
      <dsp:spPr>
        <a:xfrm>
          <a:off x="3409757" y="786"/>
          <a:ext cx="2626303" cy="5638787"/>
        </a:xfrm>
        <a:prstGeom prst="roundRect">
          <a:avLst>
            <a:gd name="adj" fmla="val 5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rtl="0">
            <a:lnSpc>
              <a:spcPct val="90000"/>
            </a:lnSpc>
            <a:spcBef>
              <a:spcPct val="0"/>
            </a:spcBef>
            <a:spcAft>
              <a:spcPct val="35000"/>
            </a:spcAft>
          </a:pPr>
          <a:r>
            <a:rPr lang="tr-TR" sz="3000" b="1" kern="1200" smtClean="0"/>
            <a:t>Gösteri</a:t>
          </a:r>
          <a:endParaRPr lang="tr-TR" sz="3000" kern="1200"/>
        </a:p>
      </dsp:txBody>
      <dsp:txXfrm rot="16200000">
        <a:off x="1360485" y="2050058"/>
        <a:ext cx="4623805" cy="525260"/>
      </dsp:txXfrm>
    </dsp:sp>
    <dsp:sp modelId="{72460047-5E4C-4100-B475-D3769677772E}">
      <dsp:nvSpPr>
        <dsp:cNvPr id="0" name=""/>
        <dsp:cNvSpPr/>
      </dsp:nvSpPr>
      <dsp:spPr>
        <a:xfrm rot="5400000">
          <a:off x="3003590" y="4635517"/>
          <a:ext cx="874662" cy="934938"/>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201293-F61C-4D21-A0D5-56AC4DF01ED1}">
      <dsp:nvSpPr>
        <dsp:cNvPr id="0" name=""/>
        <dsp:cNvSpPr/>
      </dsp:nvSpPr>
      <dsp:spPr>
        <a:xfrm>
          <a:off x="4196498" y="786"/>
          <a:ext cx="1956596" cy="56387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rtl="0">
            <a:lnSpc>
              <a:spcPct val="90000"/>
            </a:lnSpc>
            <a:spcBef>
              <a:spcPct val="0"/>
            </a:spcBef>
            <a:spcAft>
              <a:spcPct val="35000"/>
            </a:spcAft>
          </a:pPr>
          <a:r>
            <a:rPr lang="tr-TR" sz="1400" kern="1200" dirty="0" smtClean="0">
              <a:latin typeface="Comic Sans MS" panose="030F0702030302020204" pitchFamily="66" charset="0"/>
            </a:rPr>
            <a:t>İzleyici grubunun önünde bir işin nasıl yapılacağını göstermek yada genel ilkeleri açıklamak için başvurulan bir tekniktir. Öğretmen merkezli bir tekniktir. Daha çok devinişsel alanın algılama basamağı öğrenmeleri için uygundur. Ancak bilişsel ve duyuşsal öğrenmelerde ve  sosyal becerileri geliştirme de etkisi zayıftır.</a:t>
          </a:r>
          <a:endParaRPr lang="tr-TR" sz="1400" kern="1200" dirty="0">
            <a:latin typeface="Comic Sans MS" panose="030F0702030302020204" pitchFamily="66" charset="0"/>
          </a:endParaRPr>
        </a:p>
      </dsp:txBody>
      <dsp:txXfrm>
        <a:off x="4196498" y="786"/>
        <a:ext cx="1956596" cy="5638787"/>
      </dsp:txXfrm>
    </dsp:sp>
    <dsp:sp modelId="{702AA61F-72FD-4BDA-BC5F-7EE425E13692}">
      <dsp:nvSpPr>
        <dsp:cNvPr id="0" name=""/>
        <dsp:cNvSpPr/>
      </dsp:nvSpPr>
      <dsp:spPr>
        <a:xfrm>
          <a:off x="6371246" y="786"/>
          <a:ext cx="2654539" cy="5638727"/>
        </a:xfrm>
        <a:prstGeom prst="roundRect">
          <a:avLst>
            <a:gd name="adj" fmla="val 5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rtl="0">
            <a:lnSpc>
              <a:spcPct val="90000"/>
            </a:lnSpc>
            <a:spcBef>
              <a:spcPct val="0"/>
            </a:spcBef>
            <a:spcAft>
              <a:spcPct val="35000"/>
            </a:spcAft>
          </a:pPr>
          <a:r>
            <a:rPr lang="tr-TR" sz="3000" b="1" kern="1200" smtClean="0"/>
            <a:t>Soru-Cevap</a:t>
          </a:r>
          <a:endParaRPr lang="tr-TR" sz="3000" kern="1200"/>
        </a:p>
      </dsp:txBody>
      <dsp:txXfrm rot="16200000">
        <a:off x="4324822" y="2047210"/>
        <a:ext cx="4623756" cy="530907"/>
      </dsp:txXfrm>
    </dsp:sp>
    <dsp:sp modelId="{B65A38BC-7D6A-4335-8D93-3F2543D20CD8}">
      <dsp:nvSpPr>
        <dsp:cNvPr id="0" name=""/>
        <dsp:cNvSpPr/>
      </dsp:nvSpPr>
      <dsp:spPr>
        <a:xfrm rot="5400000">
          <a:off x="5965079" y="4635517"/>
          <a:ext cx="874662" cy="934938"/>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D8C229-AA65-4359-A2FB-D31AE4753037}">
      <dsp:nvSpPr>
        <dsp:cNvPr id="0" name=""/>
        <dsp:cNvSpPr/>
      </dsp:nvSpPr>
      <dsp:spPr>
        <a:xfrm>
          <a:off x="7161587" y="786"/>
          <a:ext cx="1977631" cy="563872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rtl="0">
            <a:lnSpc>
              <a:spcPct val="90000"/>
            </a:lnSpc>
            <a:spcBef>
              <a:spcPct val="0"/>
            </a:spcBef>
            <a:spcAft>
              <a:spcPct val="35000"/>
            </a:spcAft>
          </a:pPr>
          <a:r>
            <a:rPr lang="tr-TR" sz="1400" kern="1200" dirty="0" smtClean="0">
              <a:latin typeface="Comic Sans MS" panose="030F0702030302020204" pitchFamily="66" charset="0"/>
            </a:rPr>
            <a:t>Sınıf içi uygulamalarda en yaygın kullanılan tekniktir. Öğrencileri düşündüren, güdüleyen, önemli noktaların vurgulanmasını sağlayan, neden- sonuç ilişkilerini gösteren, öğrencilerin ilgilerini açığa çıkaran ve öğrenilenleri pekiştiren bir tekniktir.  Bu teknik öğrencilerin hazır bulunuşluk düzeyini belirleme ve derse ilişkin geri bildirim sağlamada etkin iken soruların niteliği öğretimin kalitesini etkilemektedir.</a:t>
          </a:r>
          <a:endParaRPr lang="tr-TR" sz="1400" kern="1200" dirty="0">
            <a:latin typeface="Comic Sans MS" panose="030F0702030302020204" pitchFamily="66" charset="0"/>
          </a:endParaRPr>
        </a:p>
      </dsp:txBody>
      <dsp:txXfrm>
        <a:off x="7161587" y="786"/>
        <a:ext cx="1977631" cy="5638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926F1-46D9-4D0E-9B9A-D31540775C64}">
      <dsp:nvSpPr>
        <dsp:cNvPr id="0" name=""/>
        <dsp:cNvSpPr/>
      </dsp:nvSpPr>
      <dsp:spPr>
        <a:xfrm>
          <a:off x="0" y="0"/>
          <a:ext cx="4525963" cy="4525963"/>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76343E-1835-4262-92B5-3F9D3A7E17C1}">
      <dsp:nvSpPr>
        <dsp:cNvPr id="0" name=""/>
        <dsp:cNvSpPr/>
      </dsp:nvSpPr>
      <dsp:spPr>
        <a:xfrm>
          <a:off x="2262981" y="0"/>
          <a:ext cx="5966618" cy="4525963"/>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Beyin Eseri (Beyin Ürünü)</a:t>
          </a:r>
          <a:endParaRPr lang="tr-TR" sz="3600" kern="1200" dirty="0"/>
        </a:p>
      </dsp:txBody>
      <dsp:txXfrm>
        <a:off x="2262981" y="0"/>
        <a:ext cx="2983309" cy="2149832"/>
      </dsp:txXfrm>
    </dsp:sp>
    <dsp:sp modelId="{02D9D4D4-01AF-409F-A5D3-0D5E24F94D4E}">
      <dsp:nvSpPr>
        <dsp:cNvPr id="0" name=""/>
        <dsp:cNvSpPr/>
      </dsp:nvSpPr>
      <dsp:spPr>
        <a:xfrm>
          <a:off x="1188065" y="2149832"/>
          <a:ext cx="2149832" cy="2149832"/>
        </a:xfrm>
        <a:prstGeom prst="pie">
          <a:avLst>
            <a:gd name="adj1" fmla="val 5400000"/>
            <a:gd name="adj2" fmla="val 162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7BA45C-56BB-4D94-A464-4790A10AD37D}">
      <dsp:nvSpPr>
        <dsp:cNvPr id="0" name=""/>
        <dsp:cNvSpPr/>
      </dsp:nvSpPr>
      <dsp:spPr>
        <a:xfrm>
          <a:off x="2262981" y="2149832"/>
          <a:ext cx="5966618" cy="2149832"/>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tr-TR" sz="4000" b="1" kern="1200" dirty="0" smtClean="0"/>
            <a:t>Eğitsel Oyunlar</a:t>
          </a:r>
          <a:endParaRPr lang="tr-TR" sz="4000" kern="1200" dirty="0"/>
        </a:p>
      </dsp:txBody>
      <dsp:txXfrm>
        <a:off x="2262981" y="2149832"/>
        <a:ext cx="2983309" cy="2149832"/>
      </dsp:txXfrm>
    </dsp:sp>
    <dsp:sp modelId="{ABF6F079-434F-435E-A4D3-99BD18CBF9ED}">
      <dsp:nvSpPr>
        <dsp:cNvPr id="0" name=""/>
        <dsp:cNvSpPr/>
      </dsp:nvSpPr>
      <dsp:spPr>
        <a:xfrm>
          <a:off x="5246290" y="0"/>
          <a:ext cx="2983309" cy="2149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tr-TR" sz="2000" kern="1200" smtClean="0"/>
            <a:t>Öğrencilerin bireysel ve grup olarak görüş geliştirebilmelerini sağlamak amacıyla kullanılan ve beyin fırtınasına benzeyen bir tekniktir.</a:t>
          </a:r>
          <a:endParaRPr lang="tr-TR" sz="2000" kern="1200"/>
        </a:p>
      </dsp:txBody>
      <dsp:txXfrm>
        <a:off x="5246290" y="0"/>
        <a:ext cx="2983309" cy="2149832"/>
      </dsp:txXfrm>
    </dsp:sp>
    <dsp:sp modelId="{DD82CD20-6105-4BDA-9F12-54C75078F6A5}">
      <dsp:nvSpPr>
        <dsp:cNvPr id="0" name=""/>
        <dsp:cNvSpPr/>
      </dsp:nvSpPr>
      <dsp:spPr>
        <a:xfrm>
          <a:off x="5246290" y="2149832"/>
          <a:ext cx="2983309" cy="21498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tr-TR" sz="2000" kern="1200" smtClean="0"/>
            <a:t>Hedeflere ulaşmada ve öğrenilenlerin tekrar edilmesinde kullanılan etkinliklerdir. Okul öncesi ve ilkokul çağı için uygundur.</a:t>
          </a:r>
          <a:endParaRPr lang="tr-TR" sz="2000" kern="1200"/>
        </a:p>
      </dsp:txBody>
      <dsp:txXfrm>
        <a:off x="5246290" y="2149832"/>
        <a:ext cx="2983309" cy="21498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72F8F-6F36-4E80-AE71-5AEA9E218BC9}">
      <dsp:nvSpPr>
        <dsp:cNvPr id="0" name=""/>
        <dsp:cNvSpPr/>
      </dsp:nvSpPr>
      <dsp:spPr>
        <a:xfrm>
          <a:off x="186234" y="1319557"/>
          <a:ext cx="3805313" cy="2473453"/>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tr-TR" sz="1800" b="1" kern="1200" dirty="0" smtClean="0"/>
            <a:t>Rol Oynama</a:t>
          </a:r>
          <a:endParaRPr lang="tr-TR" sz="1800" kern="1200" dirty="0"/>
        </a:p>
        <a:p>
          <a:pPr marL="171450" lvl="1" indent="-171450" algn="l" defTabSz="711200" rtl="0">
            <a:lnSpc>
              <a:spcPct val="90000"/>
            </a:lnSpc>
            <a:spcBef>
              <a:spcPct val="0"/>
            </a:spcBef>
            <a:spcAft>
              <a:spcPct val="15000"/>
            </a:spcAft>
            <a:buChar char="••"/>
          </a:pPr>
          <a:r>
            <a:rPr lang="tr-TR" sz="1600" kern="1200" dirty="0" smtClean="0"/>
            <a:t>Öğrencinin kendi duygu ve düşüncelerini başka bir kişiliğe girerek ifade etmesi amacıyla kullanılan bir tekniktir.</a:t>
          </a:r>
          <a:endParaRPr lang="tr-TR" sz="1600" kern="1200" dirty="0"/>
        </a:p>
      </dsp:txBody>
      <dsp:txXfrm>
        <a:off x="306978" y="1440301"/>
        <a:ext cx="3563825" cy="2231965"/>
      </dsp:txXfrm>
    </dsp:sp>
    <dsp:sp modelId="{BC8BEF1E-46B3-4DEE-8F8B-9BF3F35A65F1}">
      <dsp:nvSpPr>
        <dsp:cNvPr id="0" name=""/>
        <dsp:cNvSpPr/>
      </dsp:nvSpPr>
      <dsp:spPr>
        <a:xfrm>
          <a:off x="2088891" y="458342"/>
          <a:ext cx="4195883" cy="4195883"/>
        </a:xfrm>
        <a:custGeom>
          <a:avLst/>
          <a:gdLst/>
          <a:ahLst/>
          <a:cxnLst/>
          <a:rect l="0" t="0" r="0" b="0"/>
          <a:pathLst>
            <a:path>
              <a:moveTo>
                <a:pt x="421898" y="836102"/>
              </a:moveTo>
              <a:arcTo wR="2097941" hR="2097941" stAng="13018496" swAng="5676866"/>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8502835-EFF0-41D1-95D9-7DA18EF9C684}">
      <dsp:nvSpPr>
        <dsp:cNvPr id="0" name=""/>
        <dsp:cNvSpPr/>
      </dsp:nvSpPr>
      <dsp:spPr>
        <a:xfrm>
          <a:off x="4402857" y="1008112"/>
          <a:ext cx="3763835" cy="3096343"/>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tr-TR" sz="1800" b="1" kern="1200" dirty="0" smtClean="0"/>
            <a:t>Drama</a:t>
          </a:r>
          <a:endParaRPr lang="tr-TR" sz="1600" kern="1200" dirty="0"/>
        </a:p>
        <a:p>
          <a:pPr marL="171450" lvl="1" indent="-171450" algn="l" defTabSz="711200" rtl="0">
            <a:lnSpc>
              <a:spcPct val="90000"/>
            </a:lnSpc>
            <a:spcBef>
              <a:spcPct val="0"/>
            </a:spcBef>
            <a:spcAft>
              <a:spcPct val="15000"/>
            </a:spcAft>
            <a:buChar char="••"/>
          </a:pPr>
          <a:r>
            <a:rPr lang="tr-TR" sz="1600" kern="1200" dirty="0" smtClean="0"/>
            <a:t>Amacı bireylere serbest konuşma alışkanlığı kazandırmak olan, duygu ve düşüncelerini kendi sözcükleriyle diledikleri gibi açıklama fırsatı veren, öğrencilerin hangi durumda nasıl davranmaları gerektiğini onlara yaşatarak öğreten tekniktir. Duyuşsal hedeflere yöneliktir. </a:t>
          </a:r>
          <a:endParaRPr lang="tr-TR" sz="1600" kern="1200" dirty="0"/>
        </a:p>
        <a:p>
          <a:pPr marL="114300" lvl="1" indent="-114300" algn="l" defTabSz="622300" rtl="0">
            <a:lnSpc>
              <a:spcPct val="90000"/>
            </a:lnSpc>
            <a:spcBef>
              <a:spcPct val="0"/>
            </a:spcBef>
            <a:spcAft>
              <a:spcPct val="15000"/>
            </a:spcAft>
            <a:buChar char="••"/>
          </a:pPr>
          <a:r>
            <a:rPr lang="tr-TR" sz="1400" kern="1200" dirty="0" smtClean="0"/>
            <a:t> </a:t>
          </a:r>
          <a:r>
            <a:rPr lang="tr-TR" sz="1600" kern="1200" dirty="0" smtClean="0"/>
            <a:t>2 türü vardır: Biçimsel Drama/ Yaratıcı Drama.</a:t>
          </a:r>
          <a:endParaRPr lang="tr-TR" sz="1600" kern="1200" dirty="0"/>
        </a:p>
      </dsp:txBody>
      <dsp:txXfrm>
        <a:off x="4554008" y="1159263"/>
        <a:ext cx="3461533" cy="2794041"/>
      </dsp:txXfrm>
    </dsp:sp>
    <dsp:sp modelId="{F3F3B7A1-929F-4D93-9DB5-166812CAC2A8}">
      <dsp:nvSpPr>
        <dsp:cNvPr id="0" name=""/>
        <dsp:cNvSpPr/>
      </dsp:nvSpPr>
      <dsp:spPr>
        <a:xfrm>
          <a:off x="2088891" y="458342"/>
          <a:ext cx="4195883" cy="4195883"/>
        </a:xfrm>
        <a:custGeom>
          <a:avLst/>
          <a:gdLst/>
          <a:ahLst/>
          <a:cxnLst/>
          <a:rect l="0" t="0" r="0" b="0"/>
          <a:pathLst>
            <a:path>
              <a:moveTo>
                <a:pt x="3490529" y="3667037"/>
              </a:moveTo>
              <a:arcTo wR="2097941" hR="2097941" stAng="2904638" swAng="5676866"/>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D57E0-6297-47BB-8914-14162632F16B}">
      <dsp:nvSpPr>
        <dsp:cNvPr id="0" name=""/>
        <dsp:cNvSpPr/>
      </dsp:nvSpPr>
      <dsp:spPr>
        <a:xfrm>
          <a:off x="0" y="0"/>
          <a:ext cx="8712968" cy="5256583"/>
        </a:xfrm>
        <a:prstGeom prst="roundRect">
          <a:avLst>
            <a:gd name="adj" fmla="val 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88595" rIns="244475" bIns="0" numCol="1" spcCol="1270" anchor="t" anchorCtr="0">
          <a:noAutofit/>
        </a:bodyPr>
        <a:lstStyle/>
        <a:p>
          <a:pPr lvl="0" algn="r" defTabSz="2444750" rtl="0">
            <a:lnSpc>
              <a:spcPct val="90000"/>
            </a:lnSpc>
            <a:spcBef>
              <a:spcPct val="0"/>
            </a:spcBef>
            <a:spcAft>
              <a:spcPct val="35000"/>
            </a:spcAft>
          </a:pPr>
          <a:r>
            <a:rPr lang="tr-TR" sz="5500" b="1" kern="1200" dirty="0" smtClean="0">
              <a:solidFill>
                <a:srgbClr val="FF0000"/>
              </a:solidFill>
            </a:rPr>
            <a:t>A</a:t>
          </a:r>
          <a:r>
            <a:rPr lang="tr-TR" sz="5500" b="1" kern="1200" dirty="0" smtClean="0">
              <a:solidFill>
                <a:srgbClr val="FFFF00"/>
              </a:solidFill>
            </a:rPr>
            <a:t>l</a:t>
          </a:r>
          <a:r>
            <a:rPr lang="tr-TR" sz="5500" b="1" kern="1200" dirty="0" smtClean="0">
              <a:solidFill>
                <a:srgbClr val="92D050"/>
              </a:solidFill>
            </a:rPr>
            <a:t>t</a:t>
          </a:r>
          <a:r>
            <a:rPr lang="tr-TR" sz="5500" b="1" kern="1200" dirty="0" smtClean="0">
              <a:solidFill>
                <a:srgbClr val="00B0F0"/>
              </a:solidFill>
            </a:rPr>
            <a:t>ı</a:t>
          </a:r>
          <a:r>
            <a:rPr lang="tr-TR" sz="5500" b="1" kern="1200" dirty="0" smtClean="0"/>
            <a:t> Ş</a:t>
          </a:r>
          <a:r>
            <a:rPr lang="tr-TR" sz="5500" b="1" kern="1200" dirty="0" smtClean="0">
              <a:solidFill>
                <a:schemeClr val="bg1">
                  <a:lumMod val="85000"/>
                </a:schemeClr>
              </a:solidFill>
            </a:rPr>
            <a:t>a</a:t>
          </a:r>
          <a:r>
            <a:rPr lang="tr-TR" sz="5500" b="1" kern="1200" dirty="0" smtClean="0">
              <a:solidFill>
                <a:srgbClr val="FFFF00"/>
              </a:solidFill>
            </a:rPr>
            <a:t>p</a:t>
          </a:r>
          <a:r>
            <a:rPr lang="tr-TR" sz="5500" b="1" kern="1200" dirty="0" smtClean="0">
              <a:solidFill>
                <a:srgbClr val="92D050"/>
              </a:solidFill>
            </a:rPr>
            <a:t>k</a:t>
          </a:r>
          <a:r>
            <a:rPr lang="tr-TR" sz="5500" b="1" kern="1200" dirty="0" smtClean="0">
              <a:solidFill>
                <a:srgbClr val="FF0000"/>
              </a:solidFill>
            </a:rPr>
            <a:t>a</a:t>
          </a:r>
          <a:r>
            <a:rPr lang="tr-TR" sz="5500" b="1" kern="1200" dirty="0" smtClean="0">
              <a:solidFill>
                <a:srgbClr val="00B0F0"/>
              </a:solidFill>
            </a:rPr>
            <a:t>l</a:t>
          </a:r>
          <a:r>
            <a:rPr lang="tr-TR" sz="5500" b="1" kern="1200" dirty="0" smtClean="0"/>
            <a:t>ı </a:t>
          </a:r>
          <a:r>
            <a:rPr lang="tr-TR" sz="5500" b="1" kern="1200" dirty="0" smtClean="0">
              <a:solidFill>
                <a:srgbClr val="00B0F0"/>
              </a:solidFill>
            </a:rPr>
            <a:t>D</a:t>
          </a:r>
          <a:r>
            <a:rPr lang="tr-TR" sz="5500" b="1" kern="1200" dirty="0" smtClean="0">
              <a:solidFill>
                <a:srgbClr val="92D050"/>
              </a:solidFill>
            </a:rPr>
            <a:t>ü</a:t>
          </a:r>
          <a:r>
            <a:rPr lang="tr-TR" sz="5500" b="1" kern="1200" dirty="0" smtClean="0">
              <a:solidFill>
                <a:srgbClr val="FF0000"/>
              </a:solidFill>
            </a:rPr>
            <a:t>ş</a:t>
          </a:r>
          <a:r>
            <a:rPr lang="tr-TR" sz="5500" b="1" kern="1200" dirty="0" smtClean="0">
              <a:solidFill>
                <a:schemeClr val="bg1">
                  <a:lumMod val="85000"/>
                </a:schemeClr>
              </a:solidFill>
            </a:rPr>
            <a:t>ü</a:t>
          </a:r>
          <a:r>
            <a:rPr lang="tr-TR" sz="5500" b="1" kern="1200" dirty="0" smtClean="0">
              <a:solidFill>
                <a:srgbClr val="FFFF00"/>
              </a:solidFill>
            </a:rPr>
            <a:t>n</a:t>
          </a:r>
          <a:r>
            <a:rPr lang="tr-TR" sz="5500" b="1" kern="1200" dirty="0" smtClean="0"/>
            <a:t>m</a:t>
          </a:r>
          <a:r>
            <a:rPr lang="tr-TR" sz="5500" b="1" kern="1200" dirty="0" smtClean="0">
              <a:solidFill>
                <a:srgbClr val="92D050"/>
              </a:solidFill>
            </a:rPr>
            <a:t>e</a:t>
          </a:r>
          <a:endParaRPr lang="tr-TR" sz="5500" kern="1200" dirty="0">
            <a:solidFill>
              <a:srgbClr val="92D050"/>
            </a:solidFill>
          </a:endParaRPr>
        </a:p>
      </dsp:txBody>
      <dsp:txXfrm rot="16200000">
        <a:off x="-1283902" y="1283902"/>
        <a:ext cx="4310398" cy="1742593"/>
      </dsp:txXfrm>
    </dsp:sp>
    <dsp:sp modelId="{2EA30384-1A39-4E3D-A500-AA92C3242474}">
      <dsp:nvSpPr>
        <dsp:cNvPr id="0" name=""/>
        <dsp:cNvSpPr/>
      </dsp:nvSpPr>
      <dsp:spPr>
        <a:xfrm>
          <a:off x="1742593" y="0"/>
          <a:ext cx="6491161" cy="525658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lvl="0" algn="l" defTabSz="1111250" rtl="0">
            <a:lnSpc>
              <a:spcPct val="90000"/>
            </a:lnSpc>
            <a:spcBef>
              <a:spcPct val="0"/>
            </a:spcBef>
            <a:spcAft>
              <a:spcPct val="35000"/>
            </a:spcAft>
          </a:pPr>
          <a:r>
            <a:rPr lang="tr-TR" sz="2500" kern="1200" dirty="0" smtClean="0"/>
            <a:t>Bireylere nasıl düşünmeleri gerektiğini öğreten bir tekniktir. Düşünce ve önerilerin belli bir düzen içinde sunulması ve sistematikleştirilmesi için kullanılır. Öğrenciler kendilerine ait şapka rengine göre düşünce ve önerilerini ifade ederler.</a:t>
          </a:r>
        </a:p>
        <a:p>
          <a:pPr lvl="0" algn="l" defTabSz="1111250" rtl="0">
            <a:lnSpc>
              <a:spcPct val="90000"/>
            </a:lnSpc>
            <a:spcBef>
              <a:spcPct val="0"/>
            </a:spcBef>
            <a:spcAft>
              <a:spcPct val="35000"/>
            </a:spcAft>
          </a:pPr>
          <a:endParaRPr lang="tr-TR" sz="2500" kern="1200" dirty="0"/>
        </a:p>
        <a:p>
          <a:pPr lvl="0" algn="l" defTabSz="1111250" rtl="0">
            <a:lnSpc>
              <a:spcPct val="90000"/>
            </a:lnSpc>
            <a:spcBef>
              <a:spcPct val="0"/>
            </a:spcBef>
            <a:spcAft>
              <a:spcPct val="35000"/>
            </a:spcAft>
          </a:pPr>
          <a:r>
            <a:rPr lang="tr-TR" sz="2500" b="1" kern="1200" dirty="0" smtClean="0">
              <a:solidFill>
                <a:schemeClr val="bg1">
                  <a:lumMod val="85000"/>
                </a:schemeClr>
              </a:solidFill>
            </a:rPr>
            <a:t>Beyaz Şapka</a:t>
          </a:r>
          <a:r>
            <a:rPr lang="tr-TR" sz="2500" b="1" kern="1200" dirty="0" smtClean="0"/>
            <a:t>: Tarafsız ve Bilgiye dayalı</a:t>
          </a:r>
          <a:endParaRPr lang="tr-TR" sz="2500" b="1" kern="1200" dirty="0"/>
        </a:p>
        <a:p>
          <a:pPr lvl="0" algn="l" defTabSz="1111250" rtl="0">
            <a:lnSpc>
              <a:spcPct val="90000"/>
            </a:lnSpc>
            <a:spcBef>
              <a:spcPct val="0"/>
            </a:spcBef>
            <a:spcAft>
              <a:spcPct val="35000"/>
            </a:spcAft>
          </a:pPr>
          <a:r>
            <a:rPr lang="tr-TR" sz="2500" b="1" kern="1200" dirty="0" smtClean="0">
              <a:solidFill>
                <a:srgbClr val="FF0000"/>
              </a:solidFill>
            </a:rPr>
            <a:t>Kırmızı Şapka</a:t>
          </a:r>
          <a:r>
            <a:rPr lang="tr-TR" sz="2500" b="1" kern="1200" dirty="0" smtClean="0"/>
            <a:t>: Duygusal ve Sezgisel</a:t>
          </a:r>
          <a:endParaRPr lang="tr-TR" sz="2500" b="1" kern="1200" dirty="0"/>
        </a:p>
        <a:p>
          <a:pPr lvl="0" algn="l" defTabSz="1111250" rtl="0">
            <a:lnSpc>
              <a:spcPct val="90000"/>
            </a:lnSpc>
            <a:spcBef>
              <a:spcPct val="0"/>
            </a:spcBef>
            <a:spcAft>
              <a:spcPct val="35000"/>
            </a:spcAft>
          </a:pPr>
          <a:r>
            <a:rPr lang="tr-TR" sz="2500" b="1" kern="1200" dirty="0" smtClean="0"/>
            <a:t>Siyah Şapka: Eleştirel ve Karamsar</a:t>
          </a:r>
          <a:endParaRPr lang="tr-TR" sz="2500" b="1" kern="1200" dirty="0"/>
        </a:p>
        <a:p>
          <a:pPr lvl="0" algn="l" defTabSz="1111250" rtl="0">
            <a:lnSpc>
              <a:spcPct val="90000"/>
            </a:lnSpc>
            <a:spcBef>
              <a:spcPct val="0"/>
            </a:spcBef>
            <a:spcAft>
              <a:spcPct val="35000"/>
            </a:spcAft>
          </a:pPr>
          <a:r>
            <a:rPr lang="tr-TR" sz="2500" b="1" kern="1200" dirty="0" smtClean="0">
              <a:solidFill>
                <a:srgbClr val="FFFF00"/>
              </a:solidFill>
            </a:rPr>
            <a:t>Sarı Şapka</a:t>
          </a:r>
          <a:r>
            <a:rPr lang="tr-TR" sz="2500" b="1" kern="1200" dirty="0" smtClean="0"/>
            <a:t>: İyimser ve Yapıcı</a:t>
          </a:r>
          <a:endParaRPr lang="tr-TR" sz="2500" b="1" kern="1200" dirty="0"/>
        </a:p>
        <a:p>
          <a:pPr lvl="0" algn="l" defTabSz="1111250" rtl="0">
            <a:lnSpc>
              <a:spcPct val="90000"/>
            </a:lnSpc>
            <a:spcBef>
              <a:spcPct val="0"/>
            </a:spcBef>
            <a:spcAft>
              <a:spcPct val="35000"/>
            </a:spcAft>
          </a:pPr>
          <a:r>
            <a:rPr lang="tr-TR" sz="2500" b="1" kern="1200" dirty="0" smtClean="0">
              <a:solidFill>
                <a:srgbClr val="92D050"/>
              </a:solidFill>
            </a:rPr>
            <a:t>Yeşil Şapka</a:t>
          </a:r>
          <a:r>
            <a:rPr lang="tr-TR" sz="2500" b="1" kern="1200" dirty="0" smtClean="0"/>
            <a:t>: Yaratıcı ve Yenilikçi</a:t>
          </a:r>
          <a:endParaRPr lang="tr-TR" sz="2500" b="1" kern="1200" dirty="0"/>
        </a:p>
        <a:p>
          <a:pPr lvl="0" algn="l" defTabSz="1111250" rtl="0">
            <a:lnSpc>
              <a:spcPct val="90000"/>
            </a:lnSpc>
            <a:spcBef>
              <a:spcPct val="0"/>
            </a:spcBef>
            <a:spcAft>
              <a:spcPct val="35000"/>
            </a:spcAft>
          </a:pPr>
          <a:r>
            <a:rPr lang="tr-TR" sz="2500" b="1" kern="1200" dirty="0" smtClean="0">
              <a:solidFill>
                <a:srgbClr val="00B0F0"/>
              </a:solidFill>
            </a:rPr>
            <a:t>Mavi Şapka</a:t>
          </a:r>
          <a:r>
            <a:rPr lang="tr-TR" sz="2500" b="1" kern="1200" dirty="0" smtClean="0"/>
            <a:t>: Karar ve Çözüm</a:t>
          </a:r>
          <a:endParaRPr lang="tr-TR" sz="2500" b="1" kern="1200" dirty="0"/>
        </a:p>
      </dsp:txBody>
      <dsp:txXfrm>
        <a:off x="1742593" y="0"/>
        <a:ext cx="6491161" cy="52565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CE5D1-7E47-4B90-9C5C-F4493792339E}">
      <dsp:nvSpPr>
        <dsp:cNvPr id="0" name=""/>
        <dsp:cNvSpPr/>
      </dsp:nvSpPr>
      <dsp:spPr>
        <a:xfrm>
          <a:off x="1534260" y="0"/>
          <a:ext cx="1063526" cy="106352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2AA413-3EFE-4639-A116-D9C2506949B9}">
      <dsp:nvSpPr>
        <dsp:cNvPr id="0" name=""/>
        <dsp:cNvSpPr/>
      </dsp:nvSpPr>
      <dsp:spPr>
        <a:xfrm>
          <a:off x="1640612" y="106352"/>
          <a:ext cx="850821" cy="850821"/>
        </a:xfrm>
        <a:prstGeom prst="chord">
          <a:avLst>
            <a:gd name="adj1" fmla="val 16200000"/>
            <a:gd name="adj2" fmla="val 1620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A4DFC4-3872-4282-8B4F-60FEE02C0872}">
      <dsp:nvSpPr>
        <dsp:cNvPr id="0" name=""/>
        <dsp:cNvSpPr/>
      </dsp:nvSpPr>
      <dsp:spPr>
        <a:xfrm>
          <a:off x="864091" y="1296149"/>
          <a:ext cx="7056792" cy="4010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800100" rtl="0">
            <a:lnSpc>
              <a:spcPct val="90000"/>
            </a:lnSpc>
            <a:spcBef>
              <a:spcPct val="0"/>
            </a:spcBef>
            <a:spcAft>
              <a:spcPct val="35000"/>
            </a:spcAft>
          </a:pPr>
          <a:r>
            <a:rPr lang="tr-TR" sz="1800" kern="1200" dirty="0" smtClean="0"/>
            <a:t>Altı şapkalı düşünme tekniğinde ortaya konan fikirlerin uygulanmasıyla gerçekleştirilir. Altı Şapkalı Düşünme Tekniğini ortaya koyan Edward De Bono’nun tekniğinin uygulamada işe yaramadığını fark etmesiyle oluşturduğu tekniktir.</a:t>
          </a:r>
        </a:p>
        <a:p>
          <a:pPr lvl="0" algn="l" defTabSz="800100" rtl="0">
            <a:lnSpc>
              <a:spcPct val="90000"/>
            </a:lnSpc>
            <a:spcBef>
              <a:spcPct val="0"/>
            </a:spcBef>
            <a:spcAft>
              <a:spcPct val="35000"/>
            </a:spcAft>
          </a:pPr>
          <a:r>
            <a:rPr lang="tr-TR" sz="1800" kern="1200" dirty="0" smtClean="0"/>
            <a:t>Bu teknikte farklı olarak iki ayakkabı uygulaması birlikte yapılabilir.</a:t>
          </a:r>
        </a:p>
        <a:p>
          <a:pPr lvl="0" algn="l" defTabSz="800100" rtl="0">
            <a:lnSpc>
              <a:spcPct val="90000"/>
            </a:lnSpc>
            <a:spcBef>
              <a:spcPct val="0"/>
            </a:spcBef>
            <a:spcAft>
              <a:spcPct val="35000"/>
            </a:spcAft>
          </a:pPr>
          <a:endParaRPr lang="tr-TR" sz="1400" kern="1200" dirty="0"/>
        </a:p>
        <a:p>
          <a:pPr lvl="0" algn="l" defTabSz="711200" rtl="0">
            <a:lnSpc>
              <a:spcPct val="90000"/>
            </a:lnSpc>
            <a:spcBef>
              <a:spcPct val="0"/>
            </a:spcBef>
            <a:spcAft>
              <a:spcPct val="35000"/>
            </a:spcAft>
          </a:pPr>
          <a:r>
            <a:rPr lang="tr-TR" sz="1600" b="1" kern="1200" dirty="0" smtClean="0">
              <a:solidFill>
                <a:schemeClr val="tx2">
                  <a:lumMod val="75000"/>
                </a:schemeClr>
              </a:solidFill>
            </a:rPr>
            <a:t>Lacivert Resmi Ayakkabı</a:t>
          </a:r>
          <a:r>
            <a:rPr lang="tr-TR" sz="1600" b="1" kern="1200" dirty="0" smtClean="0"/>
            <a:t>: Resmi prosedür</a:t>
          </a:r>
          <a:endParaRPr lang="tr-TR" sz="1600" b="1" kern="1200" dirty="0"/>
        </a:p>
        <a:p>
          <a:pPr lvl="0" algn="l" defTabSz="711200" rtl="0">
            <a:lnSpc>
              <a:spcPct val="90000"/>
            </a:lnSpc>
            <a:spcBef>
              <a:spcPct val="0"/>
            </a:spcBef>
            <a:spcAft>
              <a:spcPct val="35000"/>
            </a:spcAft>
          </a:pPr>
          <a:r>
            <a:rPr lang="tr-TR" sz="1600" b="1" kern="1200" dirty="0" smtClean="0">
              <a:solidFill>
                <a:schemeClr val="bg1">
                  <a:lumMod val="65000"/>
                </a:schemeClr>
              </a:solidFill>
            </a:rPr>
            <a:t>Gri Spor Ayakkabısı</a:t>
          </a:r>
          <a:r>
            <a:rPr lang="tr-TR" sz="1600" b="1" kern="1200" dirty="0" smtClean="0"/>
            <a:t>: Veri toplama</a:t>
          </a:r>
          <a:endParaRPr lang="tr-TR" sz="1600" b="1" kern="1200" dirty="0"/>
        </a:p>
        <a:p>
          <a:pPr lvl="0" algn="l" defTabSz="711200" rtl="0">
            <a:lnSpc>
              <a:spcPct val="90000"/>
            </a:lnSpc>
            <a:spcBef>
              <a:spcPct val="0"/>
            </a:spcBef>
            <a:spcAft>
              <a:spcPct val="35000"/>
            </a:spcAft>
          </a:pPr>
          <a:r>
            <a:rPr lang="tr-TR" sz="1600" b="1" kern="1200" dirty="0" smtClean="0">
              <a:solidFill>
                <a:schemeClr val="bg2">
                  <a:lumMod val="50000"/>
                </a:schemeClr>
              </a:solidFill>
            </a:rPr>
            <a:t>Kahverengi Yürüyüş Ayakkabısı</a:t>
          </a:r>
          <a:r>
            <a:rPr lang="tr-TR" sz="1600" b="1" kern="1200" dirty="0" smtClean="0"/>
            <a:t>: Pratik ve esneklik</a:t>
          </a:r>
          <a:endParaRPr lang="tr-TR" sz="1600" b="1" kern="1200" dirty="0"/>
        </a:p>
        <a:p>
          <a:pPr lvl="0" algn="l" defTabSz="711200" rtl="0">
            <a:lnSpc>
              <a:spcPct val="90000"/>
            </a:lnSpc>
            <a:spcBef>
              <a:spcPct val="0"/>
            </a:spcBef>
            <a:spcAft>
              <a:spcPct val="35000"/>
            </a:spcAft>
          </a:pPr>
          <a:r>
            <a:rPr lang="tr-TR" sz="1600" b="1" kern="1200" dirty="0" smtClean="0">
              <a:solidFill>
                <a:schemeClr val="accent6">
                  <a:lumMod val="75000"/>
                </a:schemeClr>
              </a:solidFill>
            </a:rPr>
            <a:t>Turuncu Lastik Çizmeler</a:t>
          </a:r>
          <a:r>
            <a:rPr lang="tr-TR" sz="1600" b="1" kern="1200" dirty="0" smtClean="0"/>
            <a:t>: Acil uygulamalar</a:t>
          </a:r>
          <a:endParaRPr lang="tr-TR" sz="1600" b="1" kern="1200" dirty="0"/>
        </a:p>
        <a:p>
          <a:pPr lvl="0" algn="l" defTabSz="711200" rtl="0">
            <a:lnSpc>
              <a:spcPct val="90000"/>
            </a:lnSpc>
            <a:spcBef>
              <a:spcPct val="0"/>
            </a:spcBef>
            <a:spcAft>
              <a:spcPct val="35000"/>
            </a:spcAft>
          </a:pPr>
          <a:r>
            <a:rPr lang="tr-TR" sz="1600" b="1" kern="1200" dirty="0" smtClean="0">
              <a:solidFill>
                <a:schemeClr val="accent2">
                  <a:lumMod val="60000"/>
                  <a:lumOff val="40000"/>
                </a:schemeClr>
              </a:solidFill>
            </a:rPr>
            <a:t>Pembe Ev Terlikleri</a:t>
          </a:r>
          <a:r>
            <a:rPr lang="tr-TR" sz="1600" b="1" kern="1200" dirty="0" smtClean="0"/>
            <a:t>: Sıcak ve korumacı tavır</a:t>
          </a:r>
          <a:endParaRPr lang="tr-TR" sz="1600" b="1" kern="1200" dirty="0"/>
        </a:p>
        <a:p>
          <a:pPr lvl="0" algn="l" defTabSz="711200" rtl="0">
            <a:lnSpc>
              <a:spcPct val="90000"/>
            </a:lnSpc>
            <a:spcBef>
              <a:spcPct val="0"/>
            </a:spcBef>
            <a:spcAft>
              <a:spcPct val="35000"/>
            </a:spcAft>
          </a:pPr>
          <a:r>
            <a:rPr lang="tr-TR" sz="1600" b="1" kern="1200" dirty="0" smtClean="0">
              <a:solidFill>
                <a:srgbClr val="7030A0"/>
              </a:solidFill>
            </a:rPr>
            <a:t>Mor Binici Çizmeleri</a:t>
          </a:r>
          <a:r>
            <a:rPr lang="tr-TR" sz="1600" b="1" kern="1200" dirty="0" smtClean="0"/>
            <a:t>: Otorite</a:t>
          </a:r>
          <a:endParaRPr lang="tr-TR" sz="1600" b="1" kern="1200" dirty="0"/>
        </a:p>
      </dsp:txBody>
      <dsp:txXfrm>
        <a:off x="864091" y="1296149"/>
        <a:ext cx="7056792" cy="4010428"/>
      </dsp:txXfrm>
    </dsp:sp>
    <dsp:sp modelId="{24097B5D-558A-4C7E-BE54-AA2AF9A6949E}">
      <dsp:nvSpPr>
        <dsp:cNvPr id="0" name=""/>
        <dsp:cNvSpPr/>
      </dsp:nvSpPr>
      <dsp:spPr>
        <a:xfrm>
          <a:off x="2819354" y="0"/>
          <a:ext cx="3146266" cy="1063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b" anchorCtr="0">
          <a:noAutofit/>
        </a:bodyPr>
        <a:lstStyle/>
        <a:p>
          <a:pPr lvl="0" algn="l" defTabSz="1422400" rtl="0">
            <a:lnSpc>
              <a:spcPct val="90000"/>
            </a:lnSpc>
            <a:spcBef>
              <a:spcPct val="0"/>
            </a:spcBef>
            <a:spcAft>
              <a:spcPct val="35000"/>
            </a:spcAft>
          </a:pPr>
          <a:r>
            <a:rPr lang="tr-TR" sz="3200" b="1" kern="1200" dirty="0" smtClean="0"/>
            <a:t>Altı Ayakkabılı Uygulama Tekniği</a:t>
          </a:r>
          <a:endParaRPr lang="tr-TR" sz="3200" kern="1200" dirty="0"/>
        </a:p>
      </dsp:txBody>
      <dsp:txXfrm>
        <a:off x="2819354" y="0"/>
        <a:ext cx="3146266" cy="10635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F3A26-1AF2-4DB2-844F-3C1ABD78ACA2}">
      <dsp:nvSpPr>
        <dsp:cNvPr id="0" name=""/>
        <dsp:cNvSpPr/>
      </dsp:nvSpPr>
      <dsp:spPr>
        <a:xfrm>
          <a:off x="2571" y="44278"/>
          <a:ext cx="2507456" cy="44068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tr-TR" sz="1800" b="1" kern="1200" dirty="0" smtClean="0">
              <a:latin typeface="Comic Sans MS" panose="030F0702030302020204" pitchFamily="66" charset="0"/>
            </a:rPr>
            <a:t>Görüş Geliştirme</a:t>
          </a:r>
          <a:endParaRPr lang="tr-TR" sz="1800" b="1" kern="1200" dirty="0">
            <a:latin typeface="Comic Sans MS" panose="030F0702030302020204" pitchFamily="66" charset="0"/>
          </a:endParaRPr>
        </a:p>
      </dsp:txBody>
      <dsp:txXfrm>
        <a:off x="2571" y="44278"/>
        <a:ext cx="2507456" cy="440686"/>
      </dsp:txXfrm>
    </dsp:sp>
    <dsp:sp modelId="{18801634-A9B3-40E3-A689-AFDEEB214660}">
      <dsp:nvSpPr>
        <dsp:cNvPr id="0" name=""/>
        <dsp:cNvSpPr/>
      </dsp:nvSpPr>
      <dsp:spPr>
        <a:xfrm>
          <a:off x="2571" y="484964"/>
          <a:ext cx="2507456" cy="3996719"/>
        </a:xfrm>
        <a:prstGeom prst="rect">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tr-TR" sz="1400" kern="1200" dirty="0" smtClean="0">
              <a:latin typeface="Comic Sans MS" panose="030F0702030302020204" pitchFamily="66" charset="0"/>
            </a:rPr>
            <a:t>Öğrencinin demokratik tutum kazanması, kendi görüşünü rahatça ifade etmesi ve başkalarının düşüncelerine saygılı olmayı öğrenmesinde etkilidir. «Kesinlikle aynı fikirdeyim», «Aynı fikirdeyim», «Kararsızım», «Karşıyım» ve «Kesinlikle karşıyım» cümlelerinden oluşan görsel bir tutum skalasının sınıfa asılarak, öğrencilerden görüşlerinin yazılı olarak dile getirmelerinin istendiği tekniktir.</a:t>
          </a:r>
          <a:endParaRPr lang="tr-TR" sz="1400" kern="1200" dirty="0">
            <a:latin typeface="Comic Sans MS" panose="030F0702030302020204" pitchFamily="66" charset="0"/>
          </a:endParaRPr>
        </a:p>
      </dsp:txBody>
      <dsp:txXfrm>
        <a:off x="2571" y="484964"/>
        <a:ext cx="2507456" cy="3996719"/>
      </dsp:txXfrm>
    </dsp:sp>
    <dsp:sp modelId="{FCDB43E5-C747-4E27-8B1D-856E1CF92D5B}">
      <dsp:nvSpPr>
        <dsp:cNvPr id="0" name=""/>
        <dsp:cNvSpPr/>
      </dsp:nvSpPr>
      <dsp:spPr>
        <a:xfrm>
          <a:off x="2861071" y="44278"/>
          <a:ext cx="2507456" cy="44068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tr-TR" sz="1800" b="1" kern="1200" dirty="0" smtClean="0">
              <a:latin typeface="Comic Sans MS" panose="030F0702030302020204" pitchFamily="66" charset="0"/>
            </a:rPr>
            <a:t>İstasyon</a:t>
          </a:r>
          <a:endParaRPr lang="tr-TR" sz="1800" b="1" kern="1200" dirty="0">
            <a:latin typeface="Comic Sans MS" panose="030F0702030302020204" pitchFamily="66" charset="0"/>
          </a:endParaRPr>
        </a:p>
      </dsp:txBody>
      <dsp:txXfrm>
        <a:off x="2861071" y="44278"/>
        <a:ext cx="2507456" cy="440686"/>
      </dsp:txXfrm>
    </dsp:sp>
    <dsp:sp modelId="{8D25BF9D-41F6-4EA0-8CDA-58430FF10876}">
      <dsp:nvSpPr>
        <dsp:cNvPr id="0" name=""/>
        <dsp:cNvSpPr/>
      </dsp:nvSpPr>
      <dsp:spPr>
        <a:xfrm>
          <a:off x="2861071" y="484964"/>
          <a:ext cx="2507456" cy="3996719"/>
        </a:xfrm>
        <a:prstGeom prst="rect">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tr-TR" sz="1400" kern="1200" dirty="0" smtClean="0">
              <a:latin typeface="Comic Sans MS" panose="030F0702030302020204" pitchFamily="66" charset="0"/>
            </a:rPr>
            <a:t>Öğrencilerin zorunlu yada seçmeli olarak edinmesi gereken kazanımlarla ilgili etkinliklerin bulunduğu merkezlerden oluşan öğrenme istasyonları ile uygulanan tekniktir. Öğrenciler heterojen gruplara ayrılır ve gruplar istasyonları tek tek dolaşarak farklı etkinlikleri uygularlar. </a:t>
          </a:r>
          <a:endParaRPr lang="tr-TR" sz="1400" kern="1200" dirty="0">
            <a:latin typeface="Comic Sans MS" panose="030F0702030302020204" pitchFamily="66" charset="0"/>
          </a:endParaRPr>
        </a:p>
      </dsp:txBody>
      <dsp:txXfrm>
        <a:off x="2861071" y="484964"/>
        <a:ext cx="2507456" cy="3996719"/>
      </dsp:txXfrm>
    </dsp:sp>
    <dsp:sp modelId="{16D2B6F1-28FD-4F32-8CDF-F71CF29F1180}">
      <dsp:nvSpPr>
        <dsp:cNvPr id="0" name=""/>
        <dsp:cNvSpPr/>
      </dsp:nvSpPr>
      <dsp:spPr>
        <a:xfrm>
          <a:off x="5719571" y="44278"/>
          <a:ext cx="2507456" cy="44068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tr-TR" sz="1800" b="1" kern="1200" dirty="0" smtClean="0">
              <a:latin typeface="Comic Sans MS" panose="030F0702030302020204" pitchFamily="66" charset="0"/>
            </a:rPr>
            <a:t>Akvaryum</a:t>
          </a:r>
          <a:endParaRPr lang="tr-TR" sz="1600" b="1" kern="1200" dirty="0">
            <a:latin typeface="Comic Sans MS" panose="030F0702030302020204" pitchFamily="66" charset="0"/>
          </a:endParaRPr>
        </a:p>
      </dsp:txBody>
      <dsp:txXfrm>
        <a:off x="5719571" y="44278"/>
        <a:ext cx="2507456" cy="440686"/>
      </dsp:txXfrm>
    </dsp:sp>
    <dsp:sp modelId="{4B50F315-5E14-4BC6-BA56-5091F7359A11}">
      <dsp:nvSpPr>
        <dsp:cNvPr id="0" name=""/>
        <dsp:cNvSpPr/>
      </dsp:nvSpPr>
      <dsp:spPr>
        <a:xfrm>
          <a:off x="5719571" y="484964"/>
          <a:ext cx="2507456" cy="3996719"/>
        </a:xfrm>
        <a:prstGeom prst="rect">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tr-TR" sz="1400" kern="1200" dirty="0" smtClean="0">
              <a:latin typeface="Comic Sans MS" panose="030F0702030302020204" pitchFamily="66" charset="0"/>
            </a:rPr>
            <a:t>Öğrencilerin ilgi duydukları ya da üzerinde anlaşmaya varamadıkları konuların öğretiminde etkili olan bir tartışma biçimidir. Öğrencilerin fikirlerine göre çemberler oluşturdukları, iç çemberde tartışma yapan, dış çemberde tartışmayı izleyen ve dönüt veren öğrencilerin yer aldığı tekniktir.</a:t>
          </a:r>
          <a:endParaRPr lang="tr-TR" sz="1400" kern="1200" dirty="0">
            <a:latin typeface="Comic Sans MS" panose="030F0702030302020204" pitchFamily="66" charset="0"/>
          </a:endParaRPr>
        </a:p>
      </dsp:txBody>
      <dsp:txXfrm>
        <a:off x="5719571" y="484964"/>
        <a:ext cx="2507456" cy="39967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CAB2D-C861-44A2-B575-5FC98B43D6EA}">
      <dsp:nvSpPr>
        <dsp:cNvPr id="0" name=""/>
        <dsp:cNvSpPr/>
      </dsp:nvSpPr>
      <dsp:spPr>
        <a:xfrm>
          <a:off x="433050" y="131"/>
          <a:ext cx="646067" cy="64606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FBCDCB-5E44-4C0D-B956-BA9A6DE24365}">
      <dsp:nvSpPr>
        <dsp:cNvPr id="0" name=""/>
        <dsp:cNvSpPr/>
      </dsp:nvSpPr>
      <dsp:spPr>
        <a:xfrm>
          <a:off x="433050" y="131"/>
          <a:ext cx="646067" cy="64606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83FA03-D8B9-4C12-B247-EA22961BD3D8}">
      <dsp:nvSpPr>
        <dsp:cNvPr id="0" name=""/>
        <dsp:cNvSpPr/>
      </dsp:nvSpPr>
      <dsp:spPr>
        <a:xfrm>
          <a:off x="110016" y="116423"/>
          <a:ext cx="1292135" cy="41348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tr-TR" sz="1200" kern="1200" dirty="0" smtClean="0">
              <a:latin typeface="Comic Sans MS" panose="030F0702030302020204" pitchFamily="66" charset="0"/>
            </a:rPr>
            <a:t>Akvaryum Tekniği</a:t>
          </a:r>
          <a:endParaRPr lang="tr-TR" sz="1200" kern="1200" dirty="0">
            <a:latin typeface="Comic Sans MS" panose="030F0702030302020204" pitchFamily="66" charset="0"/>
          </a:endParaRPr>
        </a:p>
      </dsp:txBody>
      <dsp:txXfrm>
        <a:off x="110016" y="116423"/>
        <a:ext cx="1292135" cy="4134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3E6C3-D189-41CC-BD91-C84491AA362F}">
      <dsp:nvSpPr>
        <dsp:cNvPr id="0" name=""/>
        <dsp:cNvSpPr/>
      </dsp:nvSpPr>
      <dsp:spPr>
        <a:xfrm>
          <a:off x="7477" y="0"/>
          <a:ext cx="2234824" cy="532859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tr-TR" sz="1800" b="1" kern="1200" dirty="0" smtClean="0">
              <a:latin typeface="Comic Sans MS" panose="030F0702030302020204" pitchFamily="66" charset="0"/>
            </a:rPr>
            <a:t>Mikro Öğretim</a:t>
          </a:r>
          <a:endParaRPr lang="tr-TR" sz="1800" b="1" kern="1200" dirty="0">
            <a:latin typeface="Comic Sans MS" panose="030F0702030302020204" pitchFamily="66" charset="0"/>
          </a:endParaRPr>
        </a:p>
        <a:p>
          <a:pPr marL="171450" lvl="1" indent="-171450" algn="l" defTabSz="800100" rtl="0">
            <a:lnSpc>
              <a:spcPct val="90000"/>
            </a:lnSpc>
            <a:spcBef>
              <a:spcPct val="0"/>
            </a:spcBef>
            <a:spcAft>
              <a:spcPct val="15000"/>
            </a:spcAft>
            <a:buChar char="••"/>
          </a:pPr>
          <a:r>
            <a:rPr lang="tr-TR" sz="1800" kern="1200" dirty="0" smtClean="0"/>
            <a:t>Öğretmen adaylarının eğitiminde, öğretmenlik uygulaması çalışmalarının videoya kaydedilerek, bu kayıtlara dayalı tartışmalarla mesleki gelişimin sağlanmasını içeren tekniktir.</a:t>
          </a:r>
          <a:endParaRPr lang="tr-TR" sz="1800" kern="1200" dirty="0"/>
        </a:p>
      </dsp:txBody>
      <dsp:txXfrm>
        <a:off x="72933" y="65456"/>
        <a:ext cx="2103912" cy="5197679"/>
      </dsp:txXfrm>
    </dsp:sp>
    <dsp:sp modelId="{2F865122-45A2-4F60-A959-EB0AC75B915E}">
      <dsp:nvSpPr>
        <dsp:cNvPr id="0" name=""/>
        <dsp:cNvSpPr/>
      </dsp:nvSpPr>
      <dsp:spPr>
        <a:xfrm>
          <a:off x="2465784" y="2387177"/>
          <a:ext cx="473782" cy="55423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tr-TR" sz="2300" kern="1200"/>
        </a:p>
      </dsp:txBody>
      <dsp:txXfrm>
        <a:off x="2465784" y="2498024"/>
        <a:ext cx="331647" cy="332542"/>
      </dsp:txXfrm>
    </dsp:sp>
    <dsp:sp modelId="{5927A5AD-A70D-48CB-9FDD-B8D9DB4B978B}">
      <dsp:nvSpPr>
        <dsp:cNvPr id="0" name=""/>
        <dsp:cNvSpPr/>
      </dsp:nvSpPr>
      <dsp:spPr>
        <a:xfrm>
          <a:off x="3136231" y="111009"/>
          <a:ext cx="2234824" cy="510657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tr-TR" sz="1800" b="1" kern="1200" dirty="0" smtClean="0">
              <a:latin typeface="Comic Sans MS" panose="030F0702030302020204" pitchFamily="66" charset="0"/>
            </a:rPr>
            <a:t>Konuşma Halkası</a:t>
          </a:r>
          <a:endParaRPr lang="tr-TR" sz="1800" b="1" kern="1200" dirty="0">
            <a:latin typeface="Comic Sans MS" panose="030F0702030302020204" pitchFamily="66" charset="0"/>
          </a:endParaRPr>
        </a:p>
        <a:p>
          <a:pPr marL="171450" lvl="1" indent="-171450" algn="l" defTabSz="800100" rtl="0">
            <a:lnSpc>
              <a:spcPct val="90000"/>
            </a:lnSpc>
            <a:spcBef>
              <a:spcPct val="0"/>
            </a:spcBef>
            <a:spcAft>
              <a:spcPct val="15000"/>
            </a:spcAft>
            <a:buChar char="••"/>
          </a:pPr>
          <a:r>
            <a:rPr lang="tr-TR" sz="1800" kern="1200" dirty="0" smtClean="0"/>
            <a:t>Öğrencilerin görüş farklılıklarını öğrenme ve farklı görüşlere saygı gösterme davranışını geliştirmeye yarayan bir yöntemdir. </a:t>
          </a:r>
          <a:endParaRPr lang="tr-TR" sz="1800" kern="1200" dirty="0"/>
        </a:p>
      </dsp:txBody>
      <dsp:txXfrm>
        <a:off x="3201687" y="176465"/>
        <a:ext cx="2103912" cy="4975660"/>
      </dsp:txXfrm>
    </dsp:sp>
    <dsp:sp modelId="{8571AC5E-388E-4CAE-A747-C699FD179A42}">
      <dsp:nvSpPr>
        <dsp:cNvPr id="0" name=""/>
        <dsp:cNvSpPr/>
      </dsp:nvSpPr>
      <dsp:spPr>
        <a:xfrm>
          <a:off x="5594538" y="2387177"/>
          <a:ext cx="473782" cy="55423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tr-TR" sz="2300" kern="1200"/>
        </a:p>
      </dsp:txBody>
      <dsp:txXfrm>
        <a:off x="5594538" y="2498024"/>
        <a:ext cx="331647" cy="332542"/>
      </dsp:txXfrm>
    </dsp:sp>
    <dsp:sp modelId="{8C1F3D3E-BE76-4B41-AFCA-1AEBF9627379}">
      <dsp:nvSpPr>
        <dsp:cNvPr id="0" name=""/>
        <dsp:cNvSpPr/>
      </dsp:nvSpPr>
      <dsp:spPr>
        <a:xfrm>
          <a:off x="6264986" y="111009"/>
          <a:ext cx="2234824" cy="510657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tr-TR" sz="1800" b="1" kern="1200" dirty="0" smtClean="0">
              <a:latin typeface="Comic Sans MS" panose="030F0702030302020204" pitchFamily="66" charset="0"/>
            </a:rPr>
            <a:t>Kartopu</a:t>
          </a:r>
          <a:endParaRPr lang="tr-TR" sz="1800" b="1" kern="1200" dirty="0">
            <a:latin typeface="Comic Sans MS" panose="030F0702030302020204" pitchFamily="66" charset="0"/>
          </a:endParaRPr>
        </a:p>
        <a:p>
          <a:pPr marL="171450" lvl="1" indent="-171450" algn="l" defTabSz="800100" rtl="0">
            <a:lnSpc>
              <a:spcPct val="90000"/>
            </a:lnSpc>
            <a:spcBef>
              <a:spcPct val="0"/>
            </a:spcBef>
            <a:spcAft>
              <a:spcPct val="15000"/>
            </a:spcAft>
            <a:buChar char="••"/>
          </a:pPr>
          <a:r>
            <a:rPr lang="tr-TR" sz="1800" kern="1200" dirty="0" smtClean="0"/>
            <a:t>Öğrencilerin kademeli olarak artan sayılarda kişilerden oluşan (1-2-4-8) gruplar oluşturması şeklinde ilerleyen ve nihayetinde de grupların görüşlerinin sınıfta paylaşılması aşamasıyla tamamlanan öğretim tekniğidir.</a:t>
          </a:r>
          <a:endParaRPr lang="tr-TR" sz="1800" kern="1200" dirty="0"/>
        </a:p>
      </dsp:txBody>
      <dsp:txXfrm>
        <a:off x="6330442" y="176465"/>
        <a:ext cx="2103912" cy="49756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0BC14-8778-4434-B703-A3D5FC50A7B4}">
      <dsp:nvSpPr>
        <dsp:cNvPr id="0" name=""/>
        <dsp:cNvSpPr/>
      </dsp:nvSpPr>
      <dsp:spPr>
        <a:xfrm>
          <a:off x="214474" y="1603560"/>
          <a:ext cx="3475118" cy="1605176"/>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rtl="0">
            <a:lnSpc>
              <a:spcPct val="90000"/>
            </a:lnSpc>
            <a:spcBef>
              <a:spcPct val="0"/>
            </a:spcBef>
            <a:spcAft>
              <a:spcPct val="35000"/>
            </a:spcAft>
          </a:pPr>
          <a:r>
            <a:rPr lang="tr-TR" sz="1400" kern="1200" dirty="0" smtClean="0">
              <a:latin typeface="Comic Sans MS" panose="030F0702030302020204" pitchFamily="66" charset="0"/>
            </a:rPr>
            <a:t>Kavrama ve daha üst düzey hedeflerde, anlaşılması zor üst düzey bir metnin grup içinde tartışılması ve daha iyi anlaşılması amacıyla kullanılan öğretim tekniğidir.</a:t>
          </a:r>
          <a:endParaRPr lang="tr-TR" sz="1400" kern="1200" dirty="0">
            <a:latin typeface="Comic Sans MS" panose="030F0702030302020204" pitchFamily="66" charset="0"/>
          </a:endParaRPr>
        </a:p>
      </dsp:txBody>
      <dsp:txXfrm>
        <a:off x="770493" y="1603560"/>
        <a:ext cx="2919099" cy="1605176"/>
      </dsp:txXfrm>
    </dsp:sp>
    <dsp:sp modelId="{7D610526-217F-4667-8B47-C863B39E1D7F}">
      <dsp:nvSpPr>
        <dsp:cNvPr id="0" name=""/>
        <dsp:cNvSpPr/>
      </dsp:nvSpPr>
      <dsp:spPr>
        <a:xfrm>
          <a:off x="72006" y="936106"/>
          <a:ext cx="1127638" cy="8258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tr-TR" sz="1400" b="1" kern="1200" dirty="0" smtClean="0">
              <a:latin typeface="Comic Sans MS" panose="030F0702030302020204" pitchFamily="66" charset="0"/>
            </a:rPr>
            <a:t>Sokrat Semineri</a:t>
          </a:r>
          <a:endParaRPr lang="tr-TR" sz="1400" kern="1200" dirty="0">
            <a:latin typeface="Comic Sans MS" panose="030F0702030302020204" pitchFamily="66" charset="0"/>
          </a:endParaRPr>
        </a:p>
      </dsp:txBody>
      <dsp:txXfrm>
        <a:off x="237145" y="1057045"/>
        <a:ext cx="797360" cy="583947"/>
      </dsp:txXfrm>
    </dsp:sp>
    <dsp:sp modelId="{DDA6F4AC-F372-4BCC-88C1-CC33B195096A}">
      <dsp:nvSpPr>
        <dsp:cNvPr id="0" name=""/>
        <dsp:cNvSpPr/>
      </dsp:nvSpPr>
      <dsp:spPr>
        <a:xfrm>
          <a:off x="4202030" y="719580"/>
          <a:ext cx="4438929" cy="2625599"/>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rtl="0">
            <a:lnSpc>
              <a:spcPct val="90000"/>
            </a:lnSpc>
            <a:spcBef>
              <a:spcPct val="0"/>
            </a:spcBef>
            <a:spcAft>
              <a:spcPct val="35000"/>
            </a:spcAft>
          </a:pPr>
          <a:r>
            <a:rPr lang="tr-TR" sz="1400" kern="1200" dirty="0" smtClean="0">
              <a:latin typeface="Comic Sans MS" panose="030F0702030302020204" pitchFamily="66" charset="0"/>
            </a:rPr>
            <a:t>Hazırlanmış sorular yoluyla öğrencilerin önce bildiklerinden şüphe duymasını sağlayıp, sonra da öğrencilerin zihinlerinde saklı olan bilgileri ortaya çıkararak gerçek bilgiye ulaşmaktır. Alaysı ve </a:t>
          </a:r>
          <a:r>
            <a:rPr lang="tr-TR" sz="1400" kern="1200" dirty="0" err="1" smtClean="0">
              <a:latin typeface="Comic Sans MS" panose="030F0702030302020204" pitchFamily="66" charset="0"/>
            </a:rPr>
            <a:t>doğurtmaca</a:t>
          </a:r>
          <a:r>
            <a:rPr lang="tr-TR" sz="1400" kern="1200" dirty="0" smtClean="0">
              <a:latin typeface="Comic Sans MS" panose="030F0702030302020204" pitchFamily="66" charset="0"/>
            </a:rPr>
            <a:t> olmak üzere iki basamaktan oluşan öğretim tekniğinin; alaysı basamağında öğrencilerin bildiklerinden emin oldukları konular hakkında soru sorulur, </a:t>
          </a:r>
          <a:r>
            <a:rPr lang="tr-TR" sz="1400" kern="1200" dirty="0" err="1" smtClean="0">
              <a:latin typeface="Comic Sans MS" panose="030F0702030302020204" pitchFamily="66" charset="0"/>
            </a:rPr>
            <a:t>doğurtmaca</a:t>
          </a:r>
          <a:r>
            <a:rPr lang="tr-TR" sz="1400" kern="1200" dirty="0" smtClean="0">
              <a:latin typeface="Comic Sans MS" panose="030F0702030302020204" pitchFamily="66" charset="0"/>
            </a:rPr>
            <a:t> basamağında ise ipucu niteliğindeki sorularla öğrenciler konuşturulur ve bilgi öğrencilere buldurulur. </a:t>
          </a:r>
          <a:endParaRPr lang="tr-TR" sz="1400" kern="1200" dirty="0">
            <a:latin typeface="Comic Sans MS" panose="030F0702030302020204" pitchFamily="66" charset="0"/>
          </a:endParaRPr>
        </a:p>
      </dsp:txBody>
      <dsp:txXfrm>
        <a:off x="4912258" y="719580"/>
        <a:ext cx="3728701" cy="2625599"/>
      </dsp:txXfrm>
    </dsp:sp>
    <dsp:sp modelId="{EAC99A87-74B5-43A3-829D-36179C2116EB}">
      <dsp:nvSpPr>
        <dsp:cNvPr id="0" name=""/>
        <dsp:cNvSpPr/>
      </dsp:nvSpPr>
      <dsp:spPr>
        <a:xfrm>
          <a:off x="5504648" y="48387"/>
          <a:ext cx="1485226" cy="60574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tr-TR" sz="1400" b="1" kern="1200" dirty="0" smtClean="0">
              <a:latin typeface="Comic Sans MS" panose="030F0702030302020204" pitchFamily="66" charset="0"/>
            </a:rPr>
            <a:t>Sokrat Tartışması</a:t>
          </a:r>
          <a:endParaRPr lang="tr-TR" sz="1400" kern="1200" dirty="0">
            <a:latin typeface="Comic Sans MS" panose="030F0702030302020204" pitchFamily="66" charset="0"/>
          </a:endParaRPr>
        </a:p>
      </dsp:txBody>
      <dsp:txXfrm>
        <a:off x="5722154" y="137096"/>
        <a:ext cx="1050214" cy="428322"/>
      </dsp:txXfrm>
    </dsp:sp>
    <dsp:sp modelId="{2BE86F55-AC9B-4C61-AA77-A327982FC141}">
      <dsp:nvSpPr>
        <dsp:cNvPr id="0" name=""/>
        <dsp:cNvSpPr/>
      </dsp:nvSpPr>
      <dsp:spPr>
        <a:xfrm>
          <a:off x="3240357" y="3816426"/>
          <a:ext cx="5090364" cy="1171867"/>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rtl="0">
            <a:lnSpc>
              <a:spcPct val="90000"/>
            </a:lnSpc>
            <a:spcBef>
              <a:spcPct val="0"/>
            </a:spcBef>
            <a:spcAft>
              <a:spcPct val="35000"/>
            </a:spcAft>
          </a:pPr>
          <a:r>
            <a:rPr lang="tr-TR" sz="1200" kern="1200" dirty="0" smtClean="0">
              <a:latin typeface="Comic Sans MS" panose="030F0702030302020204" pitchFamily="66" charset="0"/>
            </a:rPr>
            <a:t>Sınıf içinde öğrencilerin bir olayı gerçekmiş gibi ele alıp üzerinde eğitici çalışmalar yapmalarına olanak sağlayan öğretim tekniğidir. Gerçek olmayan ancak gerçeğe uygun olarak geliştirilen bir model üzerinde gerçekleştirilen teknik daha çok beceri eğitiminde kullanılır.</a:t>
          </a:r>
          <a:endParaRPr lang="tr-TR" sz="1200" kern="1200" dirty="0">
            <a:latin typeface="Comic Sans MS" panose="030F0702030302020204" pitchFamily="66" charset="0"/>
          </a:endParaRPr>
        </a:p>
      </dsp:txBody>
      <dsp:txXfrm>
        <a:off x="4054815" y="3816426"/>
        <a:ext cx="4275905" cy="1171867"/>
      </dsp:txXfrm>
    </dsp:sp>
    <dsp:sp modelId="{DB295738-9142-44E5-A5A6-B91F9F81B632}">
      <dsp:nvSpPr>
        <dsp:cNvPr id="0" name=""/>
        <dsp:cNvSpPr/>
      </dsp:nvSpPr>
      <dsp:spPr>
        <a:xfrm>
          <a:off x="2615665" y="3581014"/>
          <a:ext cx="1336387" cy="96830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tr-TR" sz="1400" b="1" kern="1200" dirty="0" smtClean="0">
              <a:latin typeface="Comic Sans MS" panose="030F0702030302020204" pitchFamily="66" charset="0"/>
            </a:rPr>
            <a:t>Benzetim</a:t>
          </a:r>
          <a:endParaRPr lang="tr-TR" sz="1400" kern="1200" dirty="0">
            <a:latin typeface="Comic Sans MS" panose="030F0702030302020204" pitchFamily="66" charset="0"/>
          </a:endParaRPr>
        </a:p>
      </dsp:txBody>
      <dsp:txXfrm>
        <a:off x="2811374" y="3722819"/>
        <a:ext cx="944969" cy="68469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6CC5D8C-FFA6-48AD-B0F7-D26733B171FA}" type="datetimeFigureOut">
              <a:rPr lang="tr-TR" smtClean="0"/>
              <a:t>13.02.2018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6DC54B8-2B3B-4B3B-AD5A-AB09B39F98D3}" type="slidenum">
              <a:rPr lang="tr-TR" smtClean="0"/>
              <a:t>‹#›</a:t>
            </a:fld>
            <a:endParaRPr lang="tr-TR"/>
          </a:p>
        </p:txBody>
      </p:sp>
    </p:spTree>
    <p:extLst>
      <p:ext uri="{BB962C8B-B14F-4D97-AF65-F5344CB8AC3E}">
        <p14:creationId xmlns:p14="http://schemas.microsoft.com/office/powerpoint/2010/main" val="294887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CC5D8C-FFA6-48AD-B0F7-D26733B171FA}" type="datetimeFigureOut">
              <a:rPr lang="tr-TR" smtClean="0"/>
              <a:t>13.02.2018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6DC54B8-2B3B-4B3B-AD5A-AB09B39F98D3}" type="slidenum">
              <a:rPr lang="tr-TR" smtClean="0"/>
              <a:t>‹#›</a:t>
            </a:fld>
            <a:endParaRPr lang="tr-TR"/>
          </a:p>
        </p:txBody>
      </p:sp>
    </p:spTree>
    <p:extLst>
      <p:ext uri="{BB962C8B-B14F-4D97-AF65-F5344CB8AC3E}">
        <p14:creationId xmlns:p14="http://schemas.microsoft.com/office/powerpoint/2010/main" val="225219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CC5D8C-FFA6-48AD-B0F7-D26733B171FA}" type="datetimeFigureOut">
              <a:rPr lang="tr-TR" smtClean="0"/>
              <a:t>13.02.2018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6DC54B8-2B3B-4B3B-AD5A-AB09B39F98D3}" type="slidenum">
              <a:rPr lang="tr-TR" smtClean="0"/>
              <a:t>‹#›</a:t>
            </a:fld>
            <a:endParaRPr lang="tr-TR"/>
          </a:p>
        </p:txBody>
      </p:sp>
    </p:spTree>
    <p:extLst>
      <p:ext uri="{BB962C8B-B14F-4D97-AF65-F5344CB8AC3E}">
        <p14:creationId xmlns:p14="http://schemas.microsoft.com/office/powerpoint/2010/main" val="76286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CC5D8C-FFA6-48AD-B0F7-D26733B171FA}" type="datetimeFigureOut">
              <a:rPr lang="tr-TR" smtClean="0"/>
              <a:t>13.02.2018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6DC54B8-2B3B-4B3B-AD5A-AB09B39F98D3}" type="slidenum">
              <a:rPr lang="tr-TR" smtClean="0"/>
              <a:t>‹#›</a:t>
            </a:fld>
            <a:endParaRPr lang="tr-TR"/>
          </a:p>
        </p:txBody>
      </p:sp>
    </p:spTree>
    <p:extLst>
      <p:ext uri="{BB962C8B-B14F-4D97-AF65-F5344CB8AC3E}">
        <p14:creationId xmlns:p14="http://schemas.microsoft.com/office/powerpoint/2010/main" val="40843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6CC5D8C-FFA6-48AD-B0F7-D26733B171FA}" type="datetimeFigureOut">
              <a:rPr lang="tr-TR" smtClean="0"/>
              <a:t>13.02.2018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6DC54B8-2B3B-4B3B-AD5A-AB09B39F98D3}" type="slidenum">
              <a:rPr lang="tr-TR" smtClean="0"/>
              <a:t>‹#›</a:t>
            </a:fld>
            <a:endParaRPr lang="tr-TR"/>
          </a:p>
        </p:txBody>
      </p:sp>
    </p:spTree>
    <p:extLst>
      <p:ext uri="{BB962C8B-B14F-4D97-AF65-F5344CB8AC3E}">
        <p14:creationId xmlns:p14="http://schemas.microsoft.com/office/powerpoint/2010/main" val="36147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6CC5D8C-FFA6-48AD-B0F7-D26733B171FA}" type="datetimeFigureOut">
              <a:rPr lang="tr-TR" smtClean="0"/>
              <a:t>13.02.2018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6DC54B8-2B3B-4B3B-AD5A-AB09B39F98D3}" type="slidenum">
              <a:rPr lang="tr-TR" smtClean="0"/>
              <a:t>‹#›</a:t>
            </a:fld>
            <a:endParaRPr lang="tr-TR"/>
          </a:p>
        </p:txBody>
      </p:sp>
    </p:spTree>
    <p:extLst>
      <p:ext uri="{BB962C8B-B14F-4D97-AF65-F5344CB8AC3E}">
        <p14:creationId xmlns:p14="http://schemas.microsoft.com/office/powerpoint/2010/main" val="120608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6CC5D8C-FFA6-48AD-B0F7-D26733B171FA}" type="datetimeFigureOut">
              <a:rPr lang="tr-TR" smtClean="0"/>
              <a:t>13.02.2018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6DC54B8-2B3B-4B3B-AD5A-AB09B39F98D3}" type="slidenum">
              <a:rPr lang="tr-TR" smtClean="0"/>
              <a:t>‹#›</a:t>
            </a:fld>
            <a:endParaRPr lang="tr-TR"/>
          </a:p>
        </p:txBody>
      </p:sp>
    </p:spTree>
    <p:extLst>
      <p:ext uri="{BB962C8B-B14F-4D97-AF65-F5344CB8AC3E}">
        <p14:creationId xmlns:p14="http://schemas.microsoft.com/office/powerpoint/2010/main" val="230288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6CC5D8C-FFA6-48AD-B0F7-D26733B171FA}" type="datetimeFigureOut">
              <a:rPr lang="tr-TR" smtClean="0"/>
              <a:t>13.02.2018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6DC54B8-2B3B-4B3B-AD5A-AB09B39F98D3}" type="slidenum">
              <a:rPr lang="tr-TR" smtClean="0"/>
              <a:t>‹#›</a:t>
            </a:fld>
            <a:endParaRPr lang="tr-TR"/>
          </a:p>
        </p:txBody>
      </p:sp>
    </p:spTree>
    <p:extLst>
      <p:ext uri="{BB962C8B-B14F-4D97-AF65-F5344CB8AC3E}">
        <p14:creationId xmlns:p14="http://schemas.microsoft.com/office/powerpoint/2010/main" val="24741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6CC5D8C-FFA6-48AD-B0F7-D26733B171FA}" type="datetimeFigureOut">
              <a:rPr lang="tr-TR" smtClean="0"/>
              <a:t>13.02.2018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6DC54B8-2B3B-4B3B-AD5A-AB09B39F98D3}" type="slidenum">
              <a:rPr lang="tr-TR" smtClean="0"/>
              <a:t>‹#›</a:t>
            </a:fld>
            <a:endParaRPr lang="tr-TR"/>
          </a:p>
        </p:txBody>
      </p:sp>
    </p:spTree>
    <p:extLst>
      <p:ext uri="{BB962C8B-B14F-4D97-AF65-F5344CB8AC3E}">
        <p14:creationId xmlns:p14="http://schemas.microsoft.com/office/powerpoint/2010/main" val="87872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6CC5D8C-FFA6-48AD-B0F7-D26733B171FA}" type="datetimeFigureOut">
              <a:rPr lang="tr-TR" smtClean="0"/>
              <a:t>13.02.2018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6DC54B8-2B3B-4B3B-AD5A-AB09B39F98D3}" type="slidenum">
              <a:rPr lang="tr-TR" smtClean="0"/>
              <a:t>‹#›</a:t>
            </a:fld>
            <a:endParaRPr lang="tr-TR"/>
          </a:p>
        </p:txBody>
      </p:sp>
    </p:spTree>
    <p:extLst>
      <p:ext uri="{BB962C8B-B14F-4D97-AF65-F5344CB8AC3E}">
        <p14:creationId xmlns:p14="http://schemas.microsoft.com/office/powerpoint/2010/main" val="254864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6CC5D8C-FFA6-48AD-B0F7-D26733B171FA}" type="datetimeFigureOut">
              <a:rPr lang="tr-TR" smtClean="0"/>
              <a:t>13.02.2018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6DC54B8-2B3B-4B3B-AD5A-AB09B39F98D3}" type="slidenum">
              <a:rPr lang="tr-TR" smtClean="0"/>
              <a:t>‹#›</a:t>
            </a:fld>
            <a:endParaRPr lang="tr-TR"/>
          </a:p>
        </p:txBody>
      </p:sp>
    </p:spTree>
    <p:extLst>
      <p:ext uri="{BB962C8B-B14F-4D97-AF65-F5344CB8AC3E}">
        <p14:creationId xmlns:p14="http://schemas.microsoft.com/office/powerpoint/2010/main" val="101113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C5D8C-FFA6-48AD-B0F7-D26733B171FA}" type="datetimeFigureOut">
              <a:rPr lang="tr-TR" smtClean="0"/>
              <a:t>13.02.2018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C54B8-2B3B-4B3B-AD5A-AB09B39F98D3}" type="slidenum">
              <a:rPr lang="tr-TR" smtClean="0"/>
              <a:t>‹#›</a:t>
            </a:fld>
            <a:endParaRPr lang="tr-TR"/>
          </a:p>
        </p:txBody>
      </p:sp>
    </p:spTree>
    <p:extLst>
      <p:ext uri="{BB962C8B-B14F-4D97-AF65-F5344CB8AC3E}">
        <p14:creationId xmlns:p14="http://schemas.microsoft.com/office/powerpoint/2010/main" val="1510596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7.png"/><Relationship Id="rId7" Type="http://schemas.openxmlformats.org/officeDocument/2006/relationships/diagramLayout" Target="../diagrams/layout7.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image" Target="../media/image9.png"/><Relationship Id="rId10" Type="http://schemas.microsoft.com/office/2007/relationships/diagramDrawing" Target="../diagrams/drawing7.xml"/><Relationship Id="rId4" Type="http://schemas.openxmlformats.org/officeDocument/2006/relationships/image" Target="../media/image8.png"/><Relationship Id="rId9" Type="http://schemas.openxmlformats.org/officeDocument/2006/relationships/diagramColors" Target="../diagrams/colors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306287"/>
            <a:ext cx="9144000" cy="2203676"/>
          </a:xfrm>
        </p:spPr>
        <p:txBody>
          <a:bodyPr>
            <a:noAutofit/>
          </a:bodyPr>
          <a:lstStyle/>
          <a:p>
            <a:r>
              <a:rPr lang="tr-TR"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rPr>
              <a:t>Grupla Öğretim Teknikleri</a:t>
            </a:r>
            <a:endParaRPr lang="tr-TR"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anose="030F0702030302020204" pitchFamily="66" charset="0"/>
            </a:endParaRPr>
          </a:p>
        </p:txBody>
      </p:sp>
      <p:sp>
        <p:nvSpPr>
          <p:cNvPr id="3" name="Alt Başlık 2"/>
          <p:cNvSpPr>
            <a:spLocks noGrp="1"/>
          </p:cNvSpPr>
          <p:nvPr>
            <p:ph type="subTitle" idx="1"/>
          </p:nvPr>
        </p:nvSpPr>
        <p:spPr>
          <a:xfrm>
            <a:off x="1524000" y="4476996"/>
            <a:ext cx="9144000" cy="780803"/>
          </a:xfrm>
        </p:spPr>
        <p:txBody>
          <a:bodyPr>
            <a:normAutofit/>
          </a:bodyPr>
          <a:lstStyle/>
          <a:p>
            <a:r>
              <a:rPr lang="tr-TR"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Prof. Dr. Recai Doğan</a:t>
            </a:r>
            <a:endParaRPr lang="tr-TR"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220571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Apple Chancery" panose="03020702040506060504" pitchFamily="66" charset="0"/>
              </a:rPr>
              <a:t>Grupla Öğretim Teknikleri</a:t>
            </a:r>
            <a:endParaRPr lang="tr-TR" dirty="0"/>
          </a:p>
        </p:txBody>
      </p:sp>
      <p:graphicFrame>
        <p:nvGraphicFramePr>
          <p:cNvPr id="4" name="İçerik Yer Tutucusu 3"/>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8557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529" y="260648"/>
            <a:ext cx="3214643" cy="2016224"/>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776" y="188640"/>
            <a:ext cx="5102225"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3513" y="3071540"/>
            <a:ext cx="6680095" cy="324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4667" y="3342996"/>
            <a:ext cx="2148932" cy="2304256"/>
          </a:xfrm>
          <a:prstGeom prst="rect">
            <a:avLst/>
          </a:prstGeom>
        </p:spPr>
      </p:pic>
      <p:graphicFrame>
        <p:nvGraphicFramePr>
          <p:cNvPr id="10" name="Diyagram 9"/>
          <p:cNvGraphicFramePr/>
          <p:nvPr>
            <p:extLst/>
          </p:nvPr>
        </p:nvGraphicFramePr>
        <p:xfrm>
          <a:off x="8832304" y="5733257"/>
          <a:ext cx="1512168" cy="6463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82678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Apple Chancery" panose="03020702040506060504" pitchFamily="66" charset="0"/>
              </a:rPr>
              <a:t>Grupla Öğretim Teknikleri</a:t>
            </a:r>
            <a:endParaRPr lang="tr-TR" dirty="0"/>
          </a:p>
        </p:txBody>
      </p:sp>
      <p:graphicFrame>
        <p:nvGraphicFramePr>
          <p:cNvPr id="4" name="İçerik Yer Tutucusu 3"/>
          <p:cNvGraphicFramePr>
            <a:graphicFrameLocks noGrp="1"/>
          </p:cNvGraphicFramePr>
          <p:nvPr>
            <p:ph idx="1"/>
            <p:extLst/>
          </p:nvPr>
        </p:nvGraphicFramePr>
        <p:xfrm>
          <a:off x="1703512" y="1196752"/>
          <a:ext cx="850728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3512" y="5085185"/>
            <a:ext cx="2232248" cy="1347763"/>
          </a:xfrm>
          <a:prstGeom prst="rect">
            <a:avLst/>
          </a:prstGeom>
        </p:spPr>
      </p:pic>
    </p:spTree>
    <p:extLst>
      <p:ext uri="{BB962C8B-B14F-4D97-AF65-F5344CB8AC3E}">
        <p14:creationId xmlns:p14="http://schemas.microsoft.com/office/powerpoint/2010/main" val="2563852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Apple Chancery" panose="03020702040506060504" pitchFamily="66" charset="0"/>
              </a:rPr>
              <a:t>Grupla Öğretim Teknikleri</a:t>
            </a:r>
            <a:endParaRPr lang="tr-TR" dirty="0"/>
          </a:p>
        </p:txBody>
      </p:sp>
      <p:graphicFrame>
        <p:nvGraphicFramePr>
          <p:cNvPr id="4" name="İçerik Yer Tutucusu 3"/>
          <p:cNvGraphicFramePr>
            <a:graphicFrameLocks noGrp="1"/>
          </p:cNvGraphicFramePr>
          <p:nvPr>
            <p:ph idx="1"/>
            <p:extLst/>
          </p:nvPr>
        </p:nvGraphicFramePr>
        <p:xfrm>
          <a:off x="1847528" y="1412776"/>
          <a:ext cx="864096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996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03422" y="274639"/>
            <a:ext cx="8107378" cy="685029"/>
          </a:xfrm>
        </p:spPr>
        <p:txBody>
          <a:bodyPr>
            <a:normAutofit fontScale="90000"/>
          </a:bodyPr>
          <a:lstStyle/>
          <a:p>
            <a:r>
              <a:rPr lang="tr-TR" b="1" dirty="0" smtClean="0">
                <a:latin typeface="Apple Chancery" panose="03020702040506060504" pitchFamily="66" charset="0"/>
              </a:rPr>
              <a:t>Grupla Öğretim Teknikleri</a:t>
            </a:r>
            <a:endParaRPr lang="tr-TR" b="1" dirty="0">
              <a:latin typeface="Apple Chancery" panose="03020702040506060504" pitchFamily="66" charset="0"/>
            </a:endParaRPr>
          </a:p>
        </p:txBody>
      </p:sp>
      <p:graphicFrame>
        <p:nvGraphicFramePr>
          <p:cNvPr id="4" name="İçerik Yer Tutucusu 3"/>
          <p:cNvGraphicFramePr>
            <a:graphicFrameLocks noGrp="1"/>
          </p:cNvGraphicFramePr>
          <p:nvPr>
            <p:ph idx="1"/>
            <p:extLst/>
          </p:nvPr>
        </p:nvGraphicFramePr>
        <p:xfrm>
          <a:off x="1524000" y="908720"/>
          <a:ext cx="91440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3209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6" y="260648"/>
            <a:ext cx="8505163" cy="4896544"/>
          </a:xfrm>
        </p:spPr>
      </p:pic>
    </p:spTree>
    <p:extLst>
      <p:ext uri="{BB962C8B-B14F-4D97-AF65-F5344CB8AC3E}">
        <p14:creationId xmlns:p14="http://schemas.microsoft.com/office/powerpoint/2010/main" val="341301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Apple Chancery" panose="03020702040506060504" pitchFamily="66" charset="0"/>
              </a:rPr>
              <a:t>Grupla Öğretim Teknikleri</a:t>
            </a:r>
            <a:endParaRPr lang="tr-TR" dirty="0"/>
          </a:p>
        </p:txBody>
      </p:sp>
      <p:graphicFrame>
        <p:nvGraphicFramePr>
          <p:cNvPr id="4" name="İçerik Yer Tutucusu 3"/>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657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Apple Chancery" panose="03020702040506060504" pitchFamily="66" charset="0"/>
              </a:rPr>
              <a:t>Grupla Öğretim Teknikleri</a:t>
            </a:r>
            <a:endParaRPr lang="tr-TR" dirty="0"/>
          </a:p>
        </p:txBody>
      </p:sp>
      <p:graphicFrame>
        <p:nvGraphicFramePr>
          <p:cNvPr id="4" name="İçerik Yer Tutucusu 3"/>
          <p:cNvGraphicFramePr>
            <a:graphicFrameLocks noGrp="1"/>
          </p:cNvGraphicFramePr>
          <p:nvPr>
            <p:ph idx="1"/>
            <p:extLst/>
          </p:nvPr>
        </p:nvGraphicFramePr>
        <p:xfrm>
          <a:off x="1991544" y="1412776"/>
          <a:ext cx="835292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9552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Apple Chancery" panose="03020702040506060504" pitchFamily="66" charset="0"/>
              </a:rPr>
              <a:t>Grupla Öğretim Teknikleri</a:t>
            </a:r>
            <a:endParaRPr lang="tr-TR" dirty="0"/>
          </a:p>
        </p:txBody>
      </p:sp>
      <p:graphicFrame>
        <p:nvGraphicFramePr>
          <p:cNvPr id="4" name="İçerik Yer Tutucusu 3"/>
          <p:cNvGraphicFramePr>
            <a:graphicFrameLocks noGrp="1"/>
          </p:cNvGraphicFramePr>
          <p:nvPr>
            <p:ph idx="1"/>
            <p:extLst/>
          </p:nvPr>
        </p:nvGraphicFramePr>
        <p:xfrm>
          <a:off x="1775520" y="1268760"/>
          <a:ext cx="871296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20337" y="4653137"/>
            <a:ext cx="1133475" cy="1685925"/>
          </a:xfrm>
          <a:prstGeom prst="rect">
            <a:avLst/>
          </a:prstGeom>
        </p:spPr>
      </p:pic>
    </p:spTree>
    <p:extLst>
      <p:ext uri="{BB962C8B-B14F-4D97-AF65-F5344CB8AC3E}">
        <p14:creationId xmlns:p14="http://schemas.microsoft.com/office/powerpoint/2010/main" val="56850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79576" y="274638"/>
            <a:ext cx="7931224" cy="274042"/>
          </a:xfrm>
        </p:spPr>
        <p:txBody>
          <a:bodyPr>
            <a:normAutofit fontScale="90000"/>
          </a:bodyPr>
          <a:lstStyle/>
          <a:p>
            <a:r>
              <a:rPr lang="tr-TR" dirty="0" smtClean="0">
                <a:latin typeface="Apple Chancery" panose="03020702040506060504" pitchFamily="66" charset="0"/>
              </a:rPr>
              <a:t>Altı Şapkalı Düşünme Tekniği</a:t>
            </a:r>
            <a:endParaRPr lang="tr-TR" dirty="0">
              <a:latin typeface="Apple Chancery" panose="03020702040506060504" pitchFamily="66" charset="0"/>
            </a:endParaRPr>
          </a:p>
        </p:txBody>
      </p:sp>
      <p:graphicFrame>
        <p:nvGraphicFramePr>
          <p:cNvPr id="4" name="İçerik Yer Tutucusu 3"/>
          <p:cNvGraphicFramePr>
            <a:graphicFrameLocks noGrp="1"/>
          </p:cNvGraphicFramePr>
          <p:nvPr>
            <p:ph idx="1"/>
            <p:extLst/>
          </p:nvPr>
        </p:nvGraphicFramePr>
        <p:xfrm>
          <a:off x="1775521" y="620688"/>
          <a:ext cx="4986299" cy="6126480"/>
        </p:xfrm>
        <a:graphic>
          <a:graphicData uri="http://schemas.openxmlformats.org/drawingml/2006/table">
            <a:tbl>
              <a:tblPr firstRow="1" bandRow="1">
                <a:tableStyleId>{7DF18680-E054-41AD-8BC1-D1AEF772440D}</a:tableStyleId>
              </a:tblPr>
              <a:tblGrid>
                <a:gridCol w="875636">
                  <a:extLst>
                    <a:ext uri="{9D8B030D-6E8A-4147-A177-3AD203B41FA5}">
                      <a16:colId xmlns:a16="http://schemas.microsoft.com/office/drawing/2014/main" val="20000"/>
                    </a:ext>
                  </a:extLst>
                </a:gridCol>
                <a:gridCol w="3094651">
                  <a:extLst>
                    <a:ext uri="{9D8B030D-6E8A-4147-A177-3AD203B41FA5}">
                      <a16:colId xmlns:a16="http://schemas.microsoft.com/office/drawing/2014/main" val="20001"/>
                    </a:ext>
                  </a:extLst>
                </a:gridCol>
                <a:gridCol w="1016012">
                  <a:extLst>
                    <a:ext uri="{9D8B030D-6E8A-4147-A177-3AD203B41FA5}">
                      <a16:colId xmlns:a16="http://schemas.microsoft.com/office/drawing/2014/main" val="20002"/>
                    </a:ext>
                  </a:extLst>
                </a:gridCol>
              </a:tblGrid>
              <a:tr h="322733">
                <a:tc>
                  <a:txBody>
                    <a:bodyPr/>
                    <a:lstStyle/>
                    <a:p>
                      <a:r>
                        <a:rPr lang="tr-TR" dirty="0" smtClean="0"/>
                        <a:t>Şapka Rengi</a:t>
                      </a:r>
                      <a:endParaRPr lang="tr-TR" dirty="0"/>
                    </a:p>
                  </a:txBody>
                  <a:tcPr/>
                </a:tc>
                <a:tc>
                  <a:txBody>
                    <a:bodyPr/>
                    <a:lstStyle/>
                    <a:p>
                      <a:r>
                        <a:rPr lang="tr-TR" dirty="0" smtClean="0"/>
                        <a:t>Örnek Görüşler</a:t>
                      </a:r>
                      <a:endParaRPr lang="tr-TR" dirty="0"/>
                    </a:p>
                  </a:txBody>
                  <a:tcPr/>
                </a:tc>
                <a:tc>
                  <a:txBody>
                    <a:bodyPr/>
                    <a:lstStyle/>
                    <a:p>
                      <a:endParaRPr lang="tr-TR" dirty="0"/>
                    </a:p>
                  </a:txBody>
                  <a:tcPr/>
                </a:tc>
                <a:extLst>
                  <a:ext uri="{0D108BD9-81ED-4DB2-BD59-A6C34878D82A}">
                    <a16:rowId xmlns:a16="http://schemas.microsoft.com/office/drawing/2014/main" val="10000"/>
                  </a:ext>
                </a:extLst>
              </a:tr>
              <a:tr h="230204">
                <a:tc>
                  <a:txBody>
                    <a:bodyPr/>
                    <a:lstStyle/>
                    <a:p>
                      <a:r>
                        <a:rPr lang="tr-TR" dirty="0" smtClean="0"/>
                        <a:t>Beyaz </a:t>
                      </a:r>
                      <a:endParaRPr lang="tr-TR" dirty="0"/>
                    </a:p>
                  </a:txBody>
                  <a:tcPr/>
                </a:tc>
                <a:tc>
                  <a:txBody>
                    <a:bodyPr/>
                    <a:lstStyle/>
                    <a:p>
                      <a:r>
                        <a:rPr lang="tr-TR" dirty="0" smtClean="0"/>
                        <a:t>Teknoloji</a:t>
                      </a:r>
                      <a:r>
                        <a:rPr lang="tr-TR" baseline="0" dirty="0" smtClean="0"/>
                        <a:t> bilimin uygulanmasıdır.</a:t>
                      </a:r>
                      <a:endParaRPr lang="tr-TR" dirty="0"/>
                    </a:p>
                  </a:txBody>
                  <a:tcPr/>
                </a:tc>
                <a:tc>
                  <a:txBody>
                    <a:bodyPr/>
                    <a:lstStyle/>
                    <a:p>
                      <a:r>
                        <a:rPr lang="tr-TR" dirty="0" smtClean="0"/>
                        <a:t>Objektif </a:t>
                      </a:r>
                      <a:endParaRPr lang="tr-TR" dirty="0"/>
                    </a:p>
                  </a:txBody>
                  <a:tcPr/>
                </a:tc>
                <a:extLst>
                  <a:ext uri="{0D108BD9-81ED-4DB2-BD59-A6C34878D82A}">
                    <a16:rowId xmlns:a16="http://schemas.microsoft.com/office/drawing/2014/main" val="10001"/>
                  </a:ext>
                </a:extLst>
              </a:tr>
              <a:tr h="230204">
                <a:tc>
                  <a:txBody>
                    <a:bodyPr/>
                    <a:lstStyle/>
                    <a:p>
                      <a:r>
                        <a:rPr lang="tr-TR" dirty="0" smtClean="0"/>
                        <a:t>Kırmızı </a:t>
                      </a:r>
                      <a:endParaRPr lang="tr-TR" dirty="0"/>
                    </a:p>
                  </a:txBody>
                  <a:tcPr/>
                </a:tc>
                <a:tc>
                  <a:txBody>
                    <a:bodyPr/>
                    <a:lstStyle/>
                    <a:p>
                      <a:r>
                        <a:rPr lang="tr-TR" dirty="0" smtClean="0"/>
                        <a:t>Teknoloji olmadan yaşayamam.</a:t>
                      </a:r>
                      <a:endParaRPr lang="tr-TR" dirty="0"/>
                    </a:p>
                  </a:txBody>
                  <a:tcPr/>
                </a:tc>
                <a:tc>
                  <a:txBody>
                    <a:bodyPr/>
                    <a:lstStyle/>
                    <a:p>
                      <a:r>
                        <a:rPr lang="tr-TR" dirty="0" err="1" smtClean="0"/>
                        <a:t>Subjektif</a:t>
                      </a:r>
                      <a:r>
                        <a:rPr lang="tr-TR" baseline="0" dirty="0" smtClean="0"/>
                        <a:t> </a:t>
                      </a:r>
                      <a:endParaRPr lang="tr-TR" dirty="0"/>
                    </a:p>
                  </a:txBody>
                  <a:tcPr/>
                </a:tc>
                <a:extLst>
                  <a:ext uri="{0D108BD9-81ED-4DB2-BD59-A6C34878D82A}">
                    <a16:rowId xmlns:a16="http://schemas.microsoft.com/office/drawing/2014/main" val="10002"/>
                  </a:ext>
                </a:extLst>
              </a:tr>
              <a:tr h="526181">
                <a:tc>
                  <a:txBody>
                    <a:bodyPr/>
                    <a:lstStyle/>
                    <a:p>
                      <a:r>
                        <a:rPr lang="tr-TR" dirty="0" smtClean="0"/>
                        <a:t>Siyah </a:t>
                      </a:r>
                      <a:endParaRPr lang="tr-TR" dirty="0"/>
                    </a:p>
                  </a:txBody>
                  <a:tcPr/>
                </a:tc>
                <a:tc>
                  <a:txBody>
                    <a:bodyPr/>
                    <a:lstStyle/>
                    <a:p>
                      <a:r>
                        <a:rPr lang="tr-TR" dirty="0" smtClean="0"/>
                        <a:t>Teknoloji insanları bedensel olarak daha az hareket eder kıldığından bazı sağlık sorunlarına neden olmaktadır.</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Objektif </a:t>
                      </a:r>
                    </a:p>
                    <a:p>
                      <a:endParaRPr lang="tr-TR" dirty="0"/>
                    </a:p>
                  </a:txBody>
                  <a:tcPr/>
                </a:tc>
                <a:extLst>
                  <a:ext uri="{0D108BD9-81ED-4DB2-BD59-A6C34878D82A}">
                    <a16:rowId xmlns:a16="http://schemas.microsoft.com/office/drawing/2014/main" val="10003"/>
                  </a:ext>
                </a:extLst>
              </a:tr>
              <a:tr h="328863">
                <a:tc>
                  <a:txBody>
                    <a:bodyPr/>
                    <a:lstStyle/>
                    <a:p>
                      <a:r>
                        <a:rPr lang="tr-TR" dirty="0" smtClean="0"/>
                        <a:t>Sarı </a:t>
                      </a:r>
                      <a:endParaRPr lang="tr-TR" dirty="0"/>
                    </a:p>
                  </a:txBody>
                  <a:tcPr/>
                </a:tc>
                <a:tc>
                  <a:txBody>
                    <a:bodyPr/>
                    <a:lstStyle/>
                    <a:p>
                      <a:r>
                        <a:rPr lang="tr-TR" dirty="0" smtClean="0"/>
                        <a:t>Teknoloji hayatımızı</a:t>
                      </a:r>
                      <a:r>
                        <a:rPr lang="tr-TR" baseline="0" dirty="0" smtClean="0"/>
                        <a:t> kolaylaştırarak bize zaman kazandırmaktadır.</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Objektif </a:t>
                      </a:r>
                    </a:p>
                    <a:p>
                      <a:endParaRPr lang="tr-TR" dirty="0"/>
                    </a:p>
                  </a:txBody>
                  <a:tcPr/>
                </a:tc>
                <a:extLst>
                  <a:ext uri="{0D108BD9-81ED-4DB2-BD59-A6C34878D82A}">
                    <a16:rowId xmlns:a16="http://schemas.microsoft.com/office/drawing/2014/main" val="10004"/>
                  </a:ext>
                </a:extLst>
              </a:tr>
              <a:tr h="599361">
                <a:tc>
                  <a:txBody>
                    <a:bodyPr/>
                    <a:lstStyle/>
                    <a:p>
                      <a:r>
                        <a:rPr lang="tr-TR" dirty="0" smtClean="0"/>
                        <a:t>Yeşil </a:t>
                      </a:r>
                      <a:endParaRPr lang="tr-TR" dirty="0"/>
                    </a:p>
                  </a:txBody>
                  <a:tcPr/>
                </a:tc>
                <a:tc>
                  <a:txBody>
                    <a:bodyPr/>
                    <a:lstStyle/>
                    <a:p>
                      <a:r>
                        <a:rPr lang="tr-TR" dirty="0" smtClean="0"/>
                        <a:t>Teknolojik ilerlemelerle</a:t>
                      </a:r>
                      <a:r>
                        <a:rPr lang="tr-TR" baseline="0" dirty="0" smtClean="0"/>
                        <a:t> öğretimle ilgili hemen hemen her şey bir bilgisayar tuşunun ucunda olabilecek.</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Subjektif</a:t>
                      </a:r>
                      <a:r>
                        <a:rPr lang="tr-TR" baseline="0" dirty="0" smtClean="0"/>
                        <a:t> </a:t>
                      </a:r>
                      <a:endParaRPr lang="tr-TR" dirty="0" smtClean="0"/>
                    </a:p>
                    <a:p>
                      <a:endParaRPr lang="tr-TR" dirty="0"/>
                    </a:p>
                  </a:txBody>
                  <a:tcPr/>
                </a:tc>
                <a:extLst>
                  <a:ext uri="{0D108BD9-81ED-4DB2-BD59-A6C34878D82A}">
                    <a16:rowId xmlns:a16="http://schemas.microsoft.com/office/drawing/2014/main" val="10005"/>
                  </a:ext>
                </a:extLst>
              </a:tr>
              <a:tr h="526181">
                <a:tc>
                  <a:txBody>
                    <a:bodyPr/>
                    <a:lstStyle/>
                    <a:p>
                      <a:r>
                        <a:rPr lang="tr-TR" dirty="0" smtClean="0"/>
                        <a:t>Mavi </a:t>
                      </a:r>
                      <a:endParaRPr lang="tr-TR" dirty="0"/>
                    </a:p>
                  </a:txBody>
                  <a:tcPr/>
                </a:tc>
                <a:tc>
                  <a:txBody>
                    <a:bodyPr/>
                    <a:lstStyle/>
                    <a:p>
                      <a:r>
                        <a:rPr lang="tr-TR" dirty="0" smtClean="0"/>
                        <a:t>Teknoloji bazı</a:t>
                      </a:r>
                      <a:r>
                        <a:rPr lang="tr-TR" baseline="0" dirty="0" smtClean="0"/>
                        <a:t> olumsuz özelliklerine karşın etkili kullanıldığında insan yaşamını kolaylaştırmaktadır.</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Objektif </a:t>
                      </a:r>
                    </a:p>
                    <a:p>
                      <a:endParaRPr lang="tr-TR" dirty="0"/>
                    </a:p>
                  </a:txBody>
                  <a:tcPr/>
                </a:tc>
                <a:extLst>
                  <a:ext uri="{0D108BD9-81ED-4DB2-BD59-A6C34878D82A}">
                    <a16:rowId xmlns:a16="http://schemas.microsoft.com/office/drawing/2014/main" val="10006"/>
                  </a:ext>
                </a:extLst>
              </a:tr>
            </a:tbl>
          </a:graphicData>
        </a:graphic>
      </p:graphicFrame>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088" y="908720"/>
            <a:ext cx="3779912" cy="5616624"/>
          </a:xfrm>
          <a:prstGeom prst="rect">
            <a:avLst/>
          </a:prstGeom>
        </p:spPr>
      </p:pic>
    </p:spTree>
    <p:extLst>
      <p:ext uri="{BB962C8B-B14F-4D97-AF65-F5344CB8AC3E}">
        <p14:creationId xmlns:p14="http://schemas.microsoft.com/office/powerpoint/2010/main" val="2502355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5521" y="476673"/>
            <a:ext cx="8424935" cy="5649491"/>
          </a:xfrm>
        </p:spPr>
      </p:pic>
    </p:spTree>
    <p:extLst>
      <p:ext uri="{BB962C8B-B14F-4D97-AF65-F5344CB8AC3E}">
        <p14:creationId xmlns:p14="http://schemas.microsoft.com/office/powerpoint/2010/main" val="1816667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63552" y="0"/>
            <a:ext cx="8157592" cy="908720"/>
          </a:xfrm>
        </p:spPr>
        <p:txBody>
          <a:bodyPr/>
          <a:lstStyle/>
          <a:p>
            <a:r>
              <a:rPr lang="tr-TR" b="1" dirty="0">
                <a:latin typeface="Apple Chancery" panose="03020702040506060504" pitchFamily="66" charset="0"/>
              </a:rPr>
              <a:t>Grupla Öğretim Teknikleri</a:t>
            </a:r>
            <a:endParaRPr lang="tr-TR" dirty="0"/>
          </a:p>
        </p:txBody>
      </p:sp>
      <p:graphicFrame>
        <p:nvGraphicFramePr>
          <p:cNvPr id="4" name="İçerik Yer Tutucusu 3"/>
          <p:cNvGraphicFramePr>
            <a:graphicFrameLocks noGrp="1"/>
          </p:cNvGraphicFramePr>
          <p:nvPr>
            <p:ph idx="1"/>
            <p:extLst/>
          </p:nvPr>
        </p:nvGraphicFramePr>
        <p:xfrm>
          <a:off x="1775520" y="1052736"/>
          <a:ext cx="878497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0488" y="4077073"/>
            <a:ext cx="1430070" cy="2108029"/>
          </a:xfrm>
          <a:prstGeom prst="rect">
            <a:avLst/>
          </a:prstGeom>
        </p:spPr>
      </p:pic>
    </p:spTree>
    <p:extLst>
      <p:ext uri="{BB962C8B-B14F-4D97-AF65-F5344CB8AC3E}">
        <p14:creationId xmlns:p14="http://schemas.microsoft.com/office/powerpoint/2010/main" val="2604009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873</Words>
  <Application>Microsoft Office PowerPoint</Application>
  <PresentationFormat>Geniş ekran</PresentationFormat>
  <Paragraphs>83</Paragraphs>
  <Slides>13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Apple Chancery</vt:lpstr>
      <vt:lpstr>Arial</vt:lpstr>
      <vt:lpstr>Calibri</vt:lpstr>
      <vt:lpstr>Calibri Light</vt:lpstr>
      <vt:lpstr>Comic Sans MS</vt:lpstr>
      <vt:lpstr>Office Teması</vt:lpstr>
      <vt:lpstr>Grupla Öğretim Teknikleri</vt:lpstr>
      <vt:lpstr>Grupla Öğretim Teknikleri</vt:lpstr>
      <vt:lpstr>PowerPoint Sunusu</vt:lpstr>
      <vt:lpstr>Grupla Öğretim Teknikleri</vt:lpstr>
      <vt:lpstr>Grupla Öğretim Teknikleri</vt:lpstr>
      <vt:lpstr>Grupla Öğretim Teknikleri</vt:lpstr>
      <vt:lpstr>Altı Şapkalı Düşünme Tekniği</vt:lpstr>
      <vt:lpstr>PowerPoint Sunusu</vt:lpstr>
      <vt:lpstr>Grupla Öğretim Teknikleri</vt:lpstr>
      <vt:lpstr>Grupla Öğretim Teknikleri</vt:lpstr>
      <vt:lpstr>PowerPoint Sunusu</vt:lpstr>
      <vt:lpstr>Grupla Öğretim Teknikleri</vt:lpstr>
      <vt:lpstr>Grupla Öğretim Teknikleri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Grupla Öğretim Teknikleri</dc:title>
  <dc:creator>Windows Kullanıcısı</dc:creator>
  <cp:lastModifiedBy>Windows Kullanıcısı</cp:lastModifiedBy>
  <cp:revision>2</cp:revision>
  <dcterms:created xsi:type="dcterms:W3CDTF">2018-02-13T08:31:34Z</dcterms:created>
  <dcterms:modified xsi:type="dcterms:W3CDTF">2018-02-13T08:49:31Z</dcterms:modified>
  <cp:contentStatus>Tamamlandı</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