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>درخواست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ur-PK" dirty="0"/>
              <a:t>درخواست </a:t>
            </a:r>
            <a:r>
              <a:rPr lang="ur-PK" dirty="0" smtClean="0"/>
              <a:t>وہ خط ہے جو ایک سرکاری ملازم یا عام شہری</a:t>
            </a:r>
          </a:p>
          <a:p>
            <a:pPr marL="0" indent="0" algn="r">
              <a:buNone/>
            </a:pPr>
            <a:r>
              <a:rPr lang="ur-PK" dirty="0" smtClean="0"/>
              <a:t> کسی افسر مجاز کے پاس بھیجتا ہے ۔ اس سلسلے میں مندرجہ ذیل ہدایات  پیش نظر رکھے۔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0539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درخواست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ur-PK" dirty="0" smtClean="0"/>
              <a:t> سرکاری افسران یا عہدہ داران کو ان کو ان کے القاب و آداب کے ساٹح مخاطب کیا جاتا ہے ۔ اس لیے جس افسر کو درخواست بھیجنی ہو سب سے پہلے اس کا عہدہ اور پتہ پیشانی پر لکھنا  چاہیے ۔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7525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درخواست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ur-PK" dirty="0" smtClean="0"/>
              <a:t>دوسری سطر کے شروع یا درمیان میں جناب عالی یا  جناب والا کے الفاظ لکھنے چاہیں۔</a:t>
            </a:r>
          </a:p>
          <a:p>
            <a:pPr marL="0" indent="0" algn="r">
              <a:buNone/>
            </a:pPr>
            <a:endParaRPr lang="ur-PK" dirty="0"/>
          </a:p>
          <a:p>
            <a:pPr marL="0" indent="0" algn="r">
              <a:buNone/>
            </a:pPr>
            <a:r>
              <a:rPr lang="ur-PK" dirty="0" smtClean="0"/>
              <a:t>تسری سطر میں گزارش ہے یا التماس ہے جیسے الفاظ لکھ کر ساتھ ہی اپنا مدعا اور مقصد لکھنا شروع کر دیا جائے ۔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8188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>درخواست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ur-PK" dirty="0" smtClean="0"/>
              <a:t>خاتمے پر  نئی سطر میں العرض یا درخواست گزار کے الفاظ  لکھ کر نیچے اپنا نام اور پتہ  لکھنا چا ئیے ، ساتھ ہی تاریخ بھی درج  کر دینی چائیے ۔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591387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148</Words>
  <Application>Microsoft Office PowerPoint</Application>
  <PresentationFormat>Ekran Gösterisi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درخواست </vt:lpstr>
      <vt:lpstr>درخواست </vt:lpstr>
      <vt:lpstr>درخواست </vt:lpstr>
      <vt:lpstr>درخواست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درخواست </dc:title>
  <dc:creator>user</dc:creator>
  <cp:lastModifiedBy>user</cp:lastModifiedBy>
  <cp:revision>2</cp:revision>
  <dcterms:created xsi:type="dcterms:W3CDTF">2020-05-01T14:51:34Z</dcterms:created>
  <dcterms:modified xsi:type="dcterms:W3CDTF">2020-05-01T15:06:27Z</dcterms:modified>
</cp:coreProperties>
</file>