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 id="2147483735" r:id="rId2"/>
  </p:sldMasterIdLst>
  <p:sldIdLst>
    <p:sldId id="303" r:id="rId3"/>
    <p:sldId id="287" r:id="rId4"/>
    <p:sldId id="263" r:id="rId5"/>
    <p:sldId id="280" r:id="rId6"/>
    <p:sldId id="264" r:id="rId7"/>
    <p:sldId id="281" r:id="rId8"/>
    <p:sldId id="265" r:id="rId9"/>
    <p:sldId id="282" r:id="rId10"/>
    <p:sldId id="266" r:id="rId11"/>
    <p:sldId id="267" r:id="rId12"/>
    <p:sldId id="268" r:id="rId13"/>
    <p:sldId id="28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237720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3187693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09243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7005193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0331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2350362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2435858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4268769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D1A1D"/>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CF18489D-C720-4CE4-9318-27091EA46795}"/>
              </a:ext>
            </a:extLst>
          </p:cNvPr>
          <p:cNvSpPr/>
          <p:nvPr/>
        </p:nvSpPr>
        <p:spPr>
          <a:xfrm>
            <a:off x="11784009" y="1189204"/>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F5F5F5"/>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8EC7F4D7-3574-418E-8F18-52802FDFF8F7}"/>
              </a:ext>
            </a:extLst>
          </p:cNvPr>
          <p:cNvSpPr txBox="1">
            <a:spLocks noGrp="1"/>
          </p:cNvSpPr>
          <p:nvPr>
            <p:ph type="ctrTitle"/>
          </p:nvPr>
        </p:nvSpPr>
        <p:spPr>
          <a:xfrm>
            <a:off x="1088913" y="1143292"/>
            <a:ext cx="7034360" cy="4268967"/>
          </a:xfrm>
        </p:spPr>
        <p:txBody>
          <a:bodyPr/>
          <a:lstStyle>
            <a:lvl1pPr algn="l">
              <a:lnSpc>
                <a:spcPct val="85000"/>
              </a:lnSpc>
              <a:defRPr sz="7700" cap="all">
                <a:solidFill>
                  <a:srgbClr val="F5F5F5"/>
                </a:solidFill>
              </a:defRPr>
            </a:lvl1pPr>
          </a:lstStyle>
          <a:p>
            <a:pPr lvl="0"/>
            <a:r>
              <a:rPr lang="en-US"/>
              <a:t>Click to edit Master title style</a:t>
            </a:r>
          </a:p>
        </p:txBody>
      </p:sp>
      <p:sp>
        <p:nvSpPr>
          <p:cNvPr id="4" name="Subtitle 2">
            <a:extLst>
              <a:ext uri="{FF2B5EF4-FFF2-40B4-BE49-F238E27FC236}">
                <a16:creationId xmlns:a16="http://schemas.microsoft.com/office/drawing/2014/main" id="{343072E2-CF6E-4D40-84DD-93472DC639FF}"/>
              </a:ext>
            </a:extLst>
          </p:cNvPr>
          <p:cNvSpPr txBox="1">
            <a:spLocks noGrp="1"/>
          </p:cNvSpPr>
          <p:nvPr>
            <p:ph type="subTitle" idx="1"/>
          </p:nvPr>
        </p:nvSpPr>
        <p:spPr>
          <a:xfrm>
            <a:off x="1088913" y="5537926"/>
            <a:ext cx="7034360" cy="706355"/>
          </a:xfrm>
        </p:spPr>
        <p:txBody>
          <a:bodyPr/>
          <a:lstStyle>
            <a:lvl1pPr marL="0" indent="0">
              <a:lnSpc>
                <a:spcPct val="114000"/>
              </a:lnSpc>
              <a:spcBef>
                <a:spcPts val="0"/>
              </a:spcBef>
              <a:buNone/>
              <a:defRPr i="1">
                <a:solidFill>
                  <a:srgbClr val="F5F5F5"/>
                </a:solidFill>
              </a:defRPr>
            </a:lvl1pPr>
          </a:lstStyle>
          <a:p>
            <a:pPr lvl="0"/>
            <a:r>
              <a:rPr lang="en-US"/>
              <a:t>Click to edit Master subtitle style</a:t>
            </a:r>
          </a:p>
        </p:txBody>
      </p:sp>
      <p:sp>
        <p:nvSpPr>
          <p:cNvPr id="5" name="Date Placeholder 3">
            <a:extLst>
              <a:ext uri="{FF2B5EF4-FFF2-40B4-BE49-F238E27FC236}">
                <a16:creationId xmlns:a16="http://schemas.microsoft.com/office/drawing/2014/main" id="{71F49C7F-A7D2-4DC7-8F3D-6EB98D072C60}"/>
              </a:ext>
            </a:extLst>
          </p:cNvPr>
          <p:cNvSpPr txBox="1">
            <a:spLocks noGrp="1"/>
          </p:cNvSpPr>
          <p:nvPr>
            <p:ph type="dt" sz="half" idx="7"/>
          </p:nvPr>
        </p:nvSpPr>
        <p:spPr>
          <a:xfrm>
            <a:off x="1088913" y="6314444"/>
            <a:ext cx="1596624" cy="365129"/>
          </a:xfrm>
        </p:spPr>
        <p:txBody>
          <a:bodyPr/>
          <a:lstStyle>
            <a:lvl1pPr algn="l">
              <a:defRPr sz="1200">
                <a:solidFill>
                  <a:srgbClr val="F5F5F5"/>
                </a:solidFill>
              </a:defRPr>
            </a:lvl1pPr>
          </a:lstStyle>
          <a:p>
            <a:pPr lvl="0"/>
            <a:fld id="{D53300A0-46E5-491C-95C6-AF06C12188DA}" type="datetime1">
              <a:rPr lang="en-US"/>
              <a:pPr lvl="0"/>
              <a:t>3/9/2020</a:t>
            </a:fld>
            <a:endParaRPr lang="en-US"/>
          </a:p>
        </p:txBody>
      </p:sp>
      <p:sp>
        <p:nvSpPr>
          <p:cNvPr id="6" name="Footer Placeholder 4">
            <a:extLst>
              <a:ext uri="{FF2B5EF4-FFF2-40B4-BE49-F238E27FC236}">
                <a16:creationId xmlns:a16="http://schemas.microsoft.com/office/drawing/2014/main" id="{FAAF0D1D-8449-48EB-9CB3-6B7226BB96EA}"/>
              </a:ext>
            </a:extLst>
          </p:cNvPr>
          <p:cNvSpPr txBox="1">
            <a:spLocks noGrp="1"/>
          </p:cNvSpPr>
          <p:nvPr>
            <p:ph type="ftr" sz="quarter" idx="9"/>
          </p:nvPr>
        </p:nvSpPr>
        <p:spPr>
          <a:xfrm>
            <a:off x="3000594" y="6314444"/>
            <a:ext cx="5122679" cy="365129"/>
          </a:xfrm>
        </p:spPr>
        <p:txBody>
          <a:bodyPr/>
          <a:lstStyle>
            <a:lvl1pPr algn="l">
              <a:defRPr b="0">
                <a:solidFill>
                  <a:srgbClr val="F5F5F5"/>
                </a:solidFill>
              </a:defRPr>
            </a:lvl1pPr>
          </a:lstStyle>
          <a:p>
            <a:pPr lvl="0"/>
            <a:endParaRPr lang="en-US"/>
          </a:p>
        </p:txBody>
      </p:sp>
      <p:sp>
        <p:nvSpPr>
          <p:cNvPr id="7" name="Slide Number Placeholder 5">
            <a:extLst>
              <a:ext uri="{FF2B5EF4-FFF2-40B4-BE49-F238E27FC236}">
                <a16:creationId xmlns:a16="http://schemas.microsoft.com/office/drawing/2014/main" id="{B09A7483-32E1-4928-86D9-FF0DB33AE868}"/>
              </a:ext>
            </a:extLst>
          </p:cNvPr>
          <p:cNvSpPr txBox="1">
            <a:spLocks noGrp="1"/>
          </p:cNvSpPr>
          <p:nvPr>
            <p:ph type="sldNum" sz="quarter" idx="8"/>
          </p:nvPr>
        </p:nvSpPr>
        <p:spPr>
          <a:xfrm>
            <a:off x="11784009" y="1416213"/>
            <a:ext cx="407986" cy="365129"/>
          </a:xfrm>
        </p:spPr>
        <p:txBody>
          <a:bodyPr/>
          <a:lstStyle>
            <a:lvl1pPr>
              <a:defRPr>
                <a:solidFill>
                  <a:srgbClr val="1D1A1D"/>
                </a:solidFill>
              </a:defRPr>
            </a:lvl1pPr>
          </a:lstStyle>
          <a:p>
            <a:pPr lvl="0"/>
            <a:fld id="{CDA67BF3-4E16-4CEC-9430-837DDA5ECA3A}" type="slidenum">
              <a:t>‹#›</a:t>
            </a:fld>
            <a:endParaRPr lang="en-US"/>
          </a:p>
        </p:txBody>
      </p:sp>
      <p:cxnSp>
        <p:nvCxnSpPr>
          <p:cNvPr id="8" name="Straight Connector 8" title="Verticle Rule Line">
            <a:extLst>
              <a:ext uri="{FF2B5EF4-FFF2-40B4-BE49-F238E27FC236}">
                <a16:creationId xmlns:a16="http://schemas.microsoft.com/office/drawing/2014/main" id="{E733A858-CF51-41BA-A17E-E49E531B5CD7}"/>
              </a:ext>
            </a:extLst>
          </p:cNvPr>
          <p:cNvCxnSpPr/>
          <p:nvPr/>
        </p:nvCxnSpPr>
        <p:spPr>
          <a:xfrm>
            <a:off x="773856" y="1257300"/>
            <a:ext cx="0" cy="5600700"/>
          </a:xfrm>
          <a:prstGeom prst="straightConnector1">
            <a:avLst/>
          </a:prstGeom>
          <a:noFill/>
          <a:ln w="25402" cap="flat">
            <a:solidFill>
              <a:srgbClr val="F5F5F5"/>
            </a:solidFill>
            <a:prstDash val="solid"/>
            <a:miter/>
          </a:ln>
        </p:spPr>
      </p:cxnSp>
    </p:spTree>
    <p:extLst>
      <p:ext uri="{BB962C8B-B14F-4D97-AF65-F5344CB8AC3E}">
        <p14:creationId xmlns:p14="http://schemas.microsoft.com/office/powerpoint/2010/main" val="3750543905"/>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DD569-074B-4F2D-B6AA-C4F6FCA1E0B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A12354C4-634D-4151-8BFA-4A0455A45C7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1F040-1C8F-4887-8ECA-DFB3DE23E97E}"/>
              </a:ext>
            </a:extLst>
          </p:cNvPr>
          <p:cNvSpPr txBox="1">
            <a:spLocks noGrp="1"/>
          </p:cNvSpPr>
          <p:nvPr>
            <p:ph type="dt" sz="half" idx="7"/>
          </p:nvPr>
        </p:nvSpPr>
        <p:spPr/>
        <p:txBody>
          <a:bodyPr/>
          <a:lstStyle>
            <a:lvl1pPr>
              <a:defRPr/>
            </a:lvl1pPr>
          </a:lstStyle>
          <a:p>
            <a:pPr lvl="0"/>
            <a:fld id="{29174DB7-5697-46F1-B93D-71D37E6A4CE9}" type="datetime1">
              <a:rPr lang="en-US"/>
              <a:pPr lvl="0"/>
              <a:t>3/9/2020</a:t>
            </a:fld>
            <a:endParaRPr lang="en-US"/>
          </a:p>
        </p:txBody>
      </p:sp>
      <p:sp>
        <p:nvSpPr>
          <p:cNvPr id="5" name="Footer Placeholder 4">
            <a:extLst>
              <a:ext uri="{FF2B5EF4-FFF2-40B4-BE49-F238E27FC236}">
                <a16:creationId xmlns:a16="http://schemas.microsoft.com/office/drawing/2014/main" id="{409EBD7A-132F-4EC8-9514-41EEEB54E7D5}"/>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6534D00-5A55-4340-ADD3-F6858FBD847A}"/>
              </a:ext>
            </a:extLst>
          </p:cNvPr>
          <p:cNvSpPr txBox="1">
            <a:spLocks noGrp="1"/>
          </p:cNvSpPr>
          <p:nvPr>
            <p:ph type="sldNum" sz="quarter" idx="8"/>
          </p:nvPr>
        </p:nvSpPr>
        <p:spPr/>
        <p:txBody>
          <a:bodyPr/>
          <a:lstStyle>
            <a:lvl1pPr>
              <a:defRPr/>
            </a:lvl1pPr>
          </a:lstStyle>
          <a:p>
            <a:pPr lvl="0"/>
            <a:fld id="{70A3444F-A328-438C-A780-CADC03B2EABD}" type="slidenum">
              <a:t>‹#›</a:t>
            </a:fld>
            <a:endParaRPr lang="en-US"/>
          </a:p>
        </p:txBody>
      </p:sp>
    </p:spTree>
    <p:extLst>
      <p:ext uri="{BB962C8B-B14F-4D97-AF65-F5344CB8AC3E}">
        <p14:creationId xmlns:p14="http://schemas.microsoft.com/office/powerpoint/2010/main" val="27650444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rgbClr val="F5F5F5"/>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5DBFB37D-41DE-4C54-8F75-BCBE5DE45216}"/>
              </a:ext>
            </a:extLst>
          </p:cNvPr>
          <p:cNvSpPr/>
          <p:nvPr/>
        </p:nvSpPr>
        <p:spPr>
          <a:xfrm>
            <a:off x="11784009" y="1393746"/>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331B152B-8AC7-4B4F-860C-C2C40F573B1D}"/>
              </a:ext>
            </a:extLst>
          </p:cNvPr>
          <p:cNvSpPr txBox="1">
            <a:spLocks noGrp="1"/>
          </p:cNvSpPr>
          <p:nvPr>
            <p:ph type="title"/>
          </p:nvPr>
        </p:nvSpPr>
        <p:spPr>
          <a:xfrm>
            <a:off x="1947672" y="2571722"/>
            <a:ext cx="8296652" cy="3286152"/>
          </a:xfrm>
        </p:spPr>
        <p:txBody>
          <a:bodyPr/>
          <a:lstStyle>
            <a:lvl1pPr>
              <a:lnSpc>
                <a:spcPct val="85000"/>
              </a:lnSpc>
              <a:defRPr sz="7700" cap="all"/>
            </a:lvl1pPr>
          </a:lstStyle>
          <a:p>
            <a:pPr lvl="0"/>
            <a:r>
              <a:rPr lang="en-US"/>
              <a:t>Click to edit Master title style</a:t>
            </a:r>
          </a:p>
        </p:txBody>
      </p:sp>
      <p:sp>
        <p:nvSpPr>
          <p:cNvPr id="4" name="Text Placeholder 2">
            <a:extLst>
              <a:ext uri="{FF2B5EF4-FFF2-40B4-BE49-F238E27FC236}">
                <a16:creationId xmlns:a16="http://schemas.microsoft.com/office/drawing/2014/main" id="{46E92EF7-3245-4381-831F-1941B253F5AD}"/>
              </a:ext>
            </a:extLst>
          </p:cNvPr>
          <p:cNvSpPr txBox="1">
            <a:spLocks noGrp="1"/>
          </p:cNvSpPr>
          <p:nvPr>
            <p:ph type="body" idx="1"/>
          </p:nvPr>
        </p:nvSpPr>
        <p:spPr>
          <a:xfrm>
            <a:off x="1947672" y="1393746"/>
            <a:ext cx="8401424" cy="819146"/>
          </a:xfrm>
        </p:spPr>
        <p:txBody>
          <a:bodyPr anchor="ctr"/>
          <a:lstStyle>
            <a:lvl1pPr marL="0" indent="0" algn="r">
              <a:lnSpc>
                <a:spcPct val="113000"/>
              </a:lnSpc>
              <a:spcBef>
                <a:spcPts val="0"/>
              </a:spcBef>
              <a:buNone/>
              <a:defRPr i="1"/>
            </a:lvl1pPr>
          </a:lstStyle>
          <a:p>
            <a:pPr lvl="0"/>
            <a:r>
              <a:rPr lang="en-US"/>
              <a:t>Click to edit Master text styles</a:t>
            </a:r>
          </a:p>
        </p:txBody>
      </p:sp>
      <p:sp>
        <p:nvSpPr>
          <p:cNvPr id="5" name="Date Placeholder 3">
            <a:extLst>
              <a:ext uri="{FF2B5EF4-FFF2-40B4-BE49-F238E27FC236}">
                <a16:creationId xmlns:a16="http://schemas.microsoft.com/office/drawing/2014/main" id="{99252FE7-CE22-4819-B7E5-1F05155611F5}"/>
              </a:ext>
            </a:extLst>
          </p:cNvPr>
          <p:cNvSpPr txBox="1">
            <a:spLocks noGrp="1"/>
          </p:cNvSpPr>
          <p:nvPr>
            <p:ph type="dt" sz="half" idx="7"/>
          </p:nvPr>
        </p:nvSpPr>
        <p:spPr>
          <a:xfrm>
            <a:off x="8742953" y="6314434"/>
            <a:ext cx="1596624" cy="365129"/>
          </a:xfrm>
        </p:spPr>
        <p:txBody>
          <a:bodyPr/>
          <a:lstStyle>
            <a:lvl1pPr>
              <a:defRPr sz="1200"/>
            </a:lvl1pPr>
          </a:lstStyle>
          <a:p>
            <a:pPr lvl="0"/>
            <a:fld id="{A105C38B-6279-4A82-9CCB-AF6C98C8FB3B}" type="datetime1">
              <a:rPr lang="en-US"/>
              <a:pPr lvl="0"/>
              <a:t>3/9/2020</a:t>
            </a:fld>
            <a:endParaRPr lang="en-US"/>
          </a:p>
        </p:txBody>
      </p:sp>
      <p:sp>
        <p:nvSpPr>
          <p:cNvPr id="6" name="Footer Placeholder 4">
            <a:extLst>
              <a:ext uri="{FF2B5EF4-FFF2-40B4-BE49-F238E27FC236}">
                <a16:creationId xmlns:a16="http://schemas.microsoft.com/office/drawing/2014/main" id="{0C5BAB19-FAF0-48DA-9BEA-AD808E4D425D}"/>
              </a:ext>
            </a:extLst>
          </p:cNvPr>
          <p:cNvSpPr txBox="1">
            <a:spLocks noGrp="1"/>
          </p:cNvSpPr>
          <p:nvPr>
            <p:ph type="ftr" sz="quarter" idx="9"/>
          </p:nvPr>
        </p:nvSpPr>
        <p:spPr>
          <a:xfrm>
            <a:off x="1947672" y="6314444"/>
            <a:ext cx="6480224" cy="365129"/>
          </a:xfrm>
        </p:spPr>
        <p:txBody>
          <a:bodyPr/>
          <a:lstStyle>
            <a:lvl1pPr>
              <a:defRPr b="0"/>
            </a:lvl1pPr>
          </a:lstStyle>
          <a:p>
            <a:pPr lvl="0"/>
            <a:endParaRPr lang="en-US"/>
          </a:p>
        </p:txBody>
      </p:sp>
      <p:sp>
        <p:nvSpPr>
          <p:cNvPr id="7" name="Slide Number Placeholder 5">
            <a:extLst>
              <a:ext uri="{FF2B5EF4-FFF2-40B4-BE49-F238E27FC236}">
                <a16:creationId xmlns:a16="http://schemas.microsoft.com/office/drawing/2014/main" id="{493E9632-5333-47E2-B7A5-DC8DCBA806B9}"/>
              </a:ext>
            </a:extLst>
          </p:cNvPr>
          <p:cNvSpPr txBox="1">
            <a:spLocks noGrp="1"/>
          </p:cNvSpPr>
          <p:nvPr>
            <p:ph type="sldNum" sz="quarter" idx="8"/>
          </p:nvPr>
        </p:nvSpPr>
        <p:spPr>
          <a:xfrm>
            <a:off x="11784009" y="1620755"/>
            <a:ext cx="407986" cy="365129"/>
          </a:xfrm>
        </p:spPr>
        <p:txBody>
          <a:bodyPr/>
          <a:lstStyle>
            <a:lvl1pPr>
              <a:defRPr/>
            </a:lvl1pPr>
          </a:lstStyle>
          <a:p>
            <a:pPr lvl="0"/>
            <a:fld id="{8D648995-AC56-40A0-8391-00399E806A4E}" type="slidenum">
              <a:t>‹#›</a:t>
            </a:fld>
            <a:endParaRPr lang="en-US"/>
          </a:p>
        </p:txBody>
      </p:sp>
      <p:cxnSp>
        <p:nvCxnSpPr>
          <p:cNvPr id="8" name="Straight Connector 9" title="Horizontal Rule Line">
            <a:extLst>
              <a:ext uri="{FF2B5EF4-FFF2-40B4-BE49-F238E27FC236}">
                <a16:creationId xmlns:a16="http://schemas.microsoft.com/office/drawing/2014/main" id="{8AD60EE6-EFCC-4F23-9560-9A70BAC014E0}"/>
              </a:ext>
            </a:extLst>
          </p:cNvPr>
          <p:cNvCxnSpPr/>
          <p:nvPr/>
        </p:nvCxnSpPr>
        <p:spPr>
          <a:xfrm flipH="1">
            <a:off x="0" y="6178171"/>
            <a:ext cx="10244324"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186388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3898942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A406-33CE-4188-AC58-A63C2086E105}"/>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8A89FBC-83B5-486E-8505-B9E141AC4816}"/>
              </a:ext>
            </a:extLst>
          </p:cNvPr>
          <p:cNvSpPr txBox="1">
            <a:spLocks noGrp="1"/>
          </p:cNvSpPr>
          <p:nvPr>
            <p:ph idx="1"/>
          </p:nvPr>
        </p:nvSpPr>
        <p:spPr>
          <a:xfrm>
            <a:off x="5181603" y="540629"/>
            <a:ext cx="6248396" cy="2488941"/>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D9BFBC-32BC-4D0D-B4B8-41B7E3C6CFEF}"/>
              </a:ext>
            </a:extLst>
          </p:cNvPr>
          <p:cNvSpPr txBox="1">
            <a:spLocks noGrp="1"/>
          </p:cNvSpPr>
          <p:nvPr>
            <p:ph idx="2"/>
          </p:nvPr>
        </p:nvSpPr>
        <p:spPr>
          <a:xfrm>
            <a:off x="5181603" y="3712463"/>
            <a:ext cx="6248396" cy="248223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F5054E-65E4-42BB-88AF-66E5B0DB3A00}"/>
              </a:ext>
            </a:extLst>
          </p:cNvPr>
          <p:cNvSpPr txBox="1">
            <a:spLocks noGrp="1"/>
          </p:cNvSpPr>
          <p:nvPr>
            <p:ph type="dt" sz="half" idx="7"/>
          </p:nvPr>
        </p:nvSpPr>
        <p:spPr/>
        <p:txBody>
          <a:bodyPr/>
          <a:lstStyle>
            <a:lvl1pPr>
              <a:defRPr/>
            </a:lvl1pPr>
          </a:lstStyle>
          <a:p>
            <a:pPr lvl="0"/>
            <a:fld id="{D2AABD44-9CED-4576-B771-18CA250312D6}" type="datetime1">
              <a:rPr lang="en-US"/>
              <a:pPr lvl="0"/>
              <a:t>3/9/2020</a:t>
            </a:fld>
            <a:endParaRPr lang="en-US"/>
          </a:p>
        </p:txBody>
      </p:sp>
      <p:sp>
        <p:nvSpPr>
          <p:cNvPr id="6" name="Footer Placeholder 5">
            <a:extLst>
              <a:ext uri="{FF2B5EF4-FFF2-40B4-BE49-F238E27FC236}">
                <a16:creationId xmlns:a16="http://schemas.microsoft.com/office/drawing/2014/main" id="{6C35E71C-7EF3-4BE6-A532-D73BCF9C456D}"/>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7579746-633F-4373-851E-708BD95D788F}"/>
              </a:ext>
            </a:extLst>
          </p:cNvPr>
          <p:cNvSpPr txBox="1">
            <a:spLocks noGrp="1"/>
          </p:cNvSpPr>
          <p:nvPr>
            <p:ph type="sldNum" sz="quarter" idx="8"/>
          </p:nvPr>
        </p:nvSpPr>
        <p:spPr/>
        <p:txBody>
          <a:bodyPr/>
          <a:lstStyle>
            <a:lvl1pPr>
              <a:defRPr/>
            </a:lvl1pPr>
          </a:lstStyle>
          <a:p>
            <a:pPr lvl="0"/>
            <a:fld id="{1CFB61BD-1C55-4A1B-9E7E-D06F4966DC45}" type="slidenum">
              <a:t>‹#›</a:t>
            </a:fld>
            <a:endParaRPr lang="en-US"/>
          </a:p>
        </p:txBody>
      </p:sp>
    </p:spTree>
    <p:extLst>
      <p:ext uri="{BB962C8B-B14F-4D97-AF65-F5344CB8AC3E}">
        <p14:creationId xmlns:p14="http://schemas.microsoft.com/office/powerpoint/2010/main" val="1496643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E6C6-C2AE-4A7B-8DCA-A82CF93FF612}"/>
              </a:ext>
            </a:extLst>
          </p:cNvPr>
          <p:cNvSpPr txBox="1">
            <a:spLocks noGrp="1"/>
          </p:cNvSpPr>
          <p:nvPr>
            <p:ph type="title"/>
          </p:nvPr>
        </p:nvSpPr>
        <p:spPr>
          <a:xfrm>
            <a:off x="761996" y="557784"/>
            <a:ext cx="3831335" cy="4956048"/>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B556A332-CB7D-4CC8-91E2-5593C8476EBC}"/>
              </a:ext>
            </a:extLst>
          </p:cNvPr>
          <p:cNvSpPr txBox="1">
            <a:spLocks noGrp="1"/>
          </p:cNvSpPr>
          <p:nvPr>
            <p:ph type="body" idx="1"/>
          </p:nvPr>
        </p:nvSpPr>
        <p:spPr>
          <a:xfrm>
            <a:off x="5181603" y="558067"/>
            <a:ext cx="6245352" cy="914400"/>
          </a:xfrm>
        </p:spPr>
        <p:txBody>
          <a:bodyPr anchor="b"/>
          <a:lstStyle>
            <a:lvl1pPr marL="0" indent="0">
              <a:lnSpc>
                <a:spcPct val="113000"/>
              </a:lnSpc>
              <a:spcBef>
                <a:spcPts val="0"/>
              </a:spcBef>
              <a:buNone/>
              <a:defRPr sz="2400" i="1"/>
            </a:lvl1pPr>
          </a:lstStyle>
          <a:p>
            <a:pPr lvl="0"/>
            <a:r>
              <a:rPr lang="en-US"/>
              <a:t>Click to edit Master text styles</a:t>
            </a:r>
          </a:p>
        </p:txBody>
      </p:sp>
      <p:sp>
        <p:nvSpPr>
          <p:cNvPr id="4" name="Content Placeholder 3">
            <a:extLst>
              <a:ext uri="{FF2B5EF4-FFF2-40B4-BE49-F238E27FC236}">
                <a16:creationId xmlns:a16="http://schemas.microsoft.com/office/drawing/2014/main" id="{DADC447F-161F-4F6C-9477-3F80C67B1B0E}"/>
              </a:ext>
            </a:extLst>
          </p:cNvPr>
          <p:cNvSpPr txBox="1">
            <a:spLocks noGrp="1"/>
          </p:cNvSpPr>
          <p:nvPr>
            <p:ph idx="2"/>
          </p:nvPr>
        </p:nvSpPr>
        <p:spPr>
          <a:xfrm>
            <a:off x="5181603" y="1526673"/>
            <a:ext cx="6245352" cy="17556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213370-59A3-44AA-BB39-7066F338191B}"/>
              </a:ext>
            </a:extLst>
          </p:cNvPr>
          <p:cNvSpPr txBox="1">
            <a:spLocks noGrp="1"/>
          </p:cNvSpPr>
          <p:nvPr>
            <p:ph type="body" idx="3"/>
          </p:nvPr>
        </p:nvSpPr>
        <p:spPr>
          <a:xfrm>
            <a:off x="5181603" y="3700823"/>
            <a:ext cx="6248396" cy="914400"/>
          </a:xfrm>
        </p:spPr>
        <p:txBody>
          <a:bodyPr anchor="b"/>
          <a:lstStyle>
            <a:lvl1pPr marL="0" indent="0">
              <a:buNone/>
              <a:defRPr sz="2400" i="1"/>
            </a:lvl1pPr>
          </a:lstStyle>
          <a:p>
            <a:pPr lvl="0"/>
            <a:r>
              <a:rPr lang="en-US"/>
              <a:t>Click to edit Master text styles</a:t>
            </a:r>
          </a:p>
        </p:txBody>
      </p:sp>
      <p:sp>
        <p:nvSpPr>
          <p:cNvPr id="6" name="Content Placeholder 5">
            <a:extLst>
              <a:ext uri="{FF2B5EF4-FFF2-40B4-BE49-F238E27FC236}">
                <a16:creationId xmlns:a16="http://schemas.microsoft.com/office/drawing/2014/main" id="{4159A597-DE82-42D5-9E5B-E376CBAF7916}"/>
              </a:ext>
            </a:extLst>
          </p:cNvPr>
          <p:cNvSpPr txBox="1">
            <a:spLocks noGrp="1"/>
          </p:cNvSpPr>
          <p:nvPr>
            <p:ph idx="4"/>
          </p:nvPr>
        </p:nvSpPr>
        <p:spPr>
          <a:xfrm>
            <a:off x="5181603" y="4669429"/>
            <a:ext cx="6245352" cy="17556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C44B8E-AACE-44FA-9420-1BFB9F1552D6}"/>
              </a:ext>
            </a:extLst>
          </p:cNvPr>
          <p:cNvSpPr txBox="1">
            <a:spLocks noGrp="1"/>
          </p:cNvSpPr>
          <p:nvPr>
            <p:ph type="dt" sz="half" idx="7"/>
          </p:nvPr>
        </p:nvSpPr>
        <p:spPr/>
        <p:txBody>
          <a:bodyPr/>
          <a:lstStyle>
            <a:lvl1pPr>
              <a:defRPr/>
            </a:lvl1pPr>
          </a:lstStyle>
          <a:p>
            <a:pPr lvl="0"/>
            <a:fld id="{7845C4B5-6516-4434-BFAE-92E039C6A9E0}" type="datetime1">
              <a:rPr lang="en-US"/>
              <a:pPr lvl="0"/>
              <a:t>3/9/2020</a:t>
            </a:fld>
            <a:endParaRPr lang="en-US"/>
          </a:p>
        </p:txBody>
      </p:sp>
      <p:sp>
        <p:nvSpPr>
          <p:cNvPr id="8" name="Footer Placeholder 7">
            <a:extLst>
              <a:ext uri="{FF2B5EF4-FFF2-40B4-BE49-F238E27FC236}">
                <a16:creationId xmlns:a16="http://schemas.microsoft.com/office/drawing/2014/main" id="{60103F17-3042-4747-B6B6-E0D4F441A6D6}"/>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27709FF5-A2C4-4C25-B9C0-CA16135FCEDC}"/>
              </a:ext>
            </a:extLst>
          </p:cNvPr>
          <p:cNvSpPr txBox="1">
            <a:spLocks noGrp="1"/>
          </p:cNvSpPr>
          <p:nvPr>
            <p:ph type="sldNum" sz="quarter" idx="8"/>
          </p:nvPr>
        </p:nvSpPr>
        <p:spPr/>
        <p:txBody>
          <a:bodyPr/>
          <a:lstStyle>
            <a:lvl1pPr>
              <a:defRPr/>
            </a:lvl1pPr>
          </a:lstStyle>
          <a:p>
            <a:pPr lvl="0"/>
            <a:fld id="{EC0B2712-2D24-4618-A630-5589441DCBF7}" type="slidenum">
              <a:t>‹#›</a:t>
            </a:fld>
            <a:endParaRPr lang="en-US"/>
          </a:p>
        </p:txBody>
      </p:sp>
    </p:spTree>
    <p:extLst>
      <p:ext uri="{BB962C8B-B14F-4D97-AF65-F5344CB8AC3E}">
        <p14:creationId xmlns:p14="http://schemas.microsoft.com/office/powerpoint/2010/main" val="16223172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E744-EE3E-4B70-A6E4-713052D579D6}"/>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710851D0-A088-41A9-A0DC-E26BF2C94D7C}"/>
              </a:ext>
            </a:extLst>
          </p:cNvPr>
          <p:cNvSpPr txBox="1">
            <a:spLocks noGrp="1"/>
          </p:cNvSpPr>
          <p:nvPr>
            <p:ph type="dt" sz="half" idx="7"/>
          </p:nvPr>
        </p:nvSpPr>
        <p:spPr/>
        <p:txBody>
          <a:bodyPr/>
          <a:lstStyle>
            <a:lvl1pPr>
              <a:defRPr/>
            </a:lvl1pPr>
          </a:lstStyle>
          <a:p>
            <a:pPr lvl="0"/>
            <a:fld id="{3B8D1CD8-30D6-41B4-9137-7B3CDF4E875E}" type="datetime1">
              <a:rPr lang="en-US"/>
              <a:pPr lvl="0"/>
              <a:t>3/9/2020</a:t>
            </a:fld>
            <a:endParaRPr lang="en-US"/>
          </a:p>
        </p:txBody>
      </p:sp>
      <p:sp>
        <p:nvSpPr>
          <p:cNvPr id="4" name="Footer Placeholder 3">
            <a:extLst>
              <a:ext uri="{FF2B5EF4-FFF2-40B4-BE49-F238E27FC236}">
                <a16:creationId xmlns:a16="http://schemas.microsoft.com/office/drawing/2014/main" id="{D878A1D9-9A39-4638-B057-6A7B114A2081}"/>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37782674-61F3-4066-85B1-411B67AEBE3F}"/>
              </a:ext>
            </a:extLst>
          </p:cNvPr>
          <p:cNvSpPr txBox="1">
            <a:spLocks noGrp="1"/>
          </p:cNvSpPr>
          <p:nvPr>
            <p:ph type="sldNum" sz="quarter" idx="8"/>
          </p:nvPr>
        </p:nvSpPr>
        <p:spPr/>
        <p:txBody>
          <a:bodyPr/>
          <a:lstStyle>
            <a:lvl1pPr>
              <a:defRPr/>
            </a:lvl1pPr>
          </a:lstStyle>
          <a:p>
            <a:pPr lvl="0"/>
            <a:fld id="{248B6593-7993-4A22-8212-C6B41B347878}" type="slidenum">
              <a:t>‹#›</a:t>
            </a:fld>
            <a:endParaRPr lang="en-US"/>
          </a:p>
        </p:txBody>
      </p:sp>
    </p:spTree>
    <p:extLst>
      <p:ext uri="{BB962C8B-B14F-4D97-AF65-F5344CB8AC3E}">
        <p14:creationId xmlns:p14="http://schemas.microsoft.com/office/powerpoint/2010/main" val="26001604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8652F1-2679-4C5A-8EE8-8BA6EC860D15}"/>
              </a:ext>
            </a:extLst>
          </p:cNvPr>
          <p:cNvSpPr txBox="1">
            <a:spLocks noGrp="1"/>
          </p:cNvSpPr>
          <p:nvPr>
            <p:ph type="dt" sz="half" idx="7"/>
          </p:nvPr>
        </p:nvSpPr>
        <p:spPr/>
        <p:txBody>
          <a:bodyPr/>
          <a:lstStyle>
            <a:lvl1pPr>
              <a:defRPr/>
            </a:lvl1pPr>
          </a:lstStyle>
          <a:p>
            <a:pPr lvl="0"/>
            <a:fld id="{4C1F146B-E90B-4758-BA40-8D5C03C52088}" type="datetime1">
              <a:rPr lang="en-US"/>
              <a:pPr lvl="0"/>
              <a:t>3/9/2020</a:t>
            </a:fld>
            <a:endParaRPr lang="en-US"/>
          </a:p>
        </p:txBody>
      </p:sp>
      <p:sp>
        <p:nvSpPr>
          <p:cNvPr id="3" name="Footer Placeholder 2">
            <a:extLst>
              <a:ext uri="{FF2B5EF4-FFF2-40B4-BE49-F238E27FC236}">
                <a16:creationId xmlns:a16="http://schemas.microsoft.com/office/drawing/2014/main" id="{E5B27C38-BD90-4786-8443-32D9FDAD6570}"/>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09F9D393-67E9-4F10-AD1D-05D27B45AD40}"/>
              </a:ext>
            </a:extLst>
          </p:cNvPr>
          <p:cNvSpPr txBox="1">
            <a:spLocks noGrp="1"/>
          </p:cNvSpPr>
          <p:nvPr>
            <p:ph type="sldNum" sz="quarter" idx="8"/>
          </p:nvPr>
        </p:nvSpPr>
        <p:spPr/>
        <p:txBody>
          <a:bodyPr/>
          <a:lstStyle>
            <a:lvl1pPr>
              <a:defRPr/>
            </a:lvl1pPr>
          </a:lstStyle>
          <a:p>
            <a:pPr lvl="0"/>
            <a:fld id="{396DF91F-A5F9-4934-84F5-4C5A334AFC41}" type="slidenum">
              <a:t>‹#›</a:t>
            </a:fld>
            <a:endParaRPr lang="en-US"/>
          </a:p>
        </p:txBody>
      </p:sp>
    </p:spTree>
    <p:extLst>
      <p:ext uri="{BB962C8B-B14F-4D97-AF65-F5344CB8AC3E}">
        <p14:creationId xmlns:p14="http://schemas.microsoft.com/office/powerpoint/2010/main" val="30690108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7659-5970-4051-9449-D9F31FFE933D}"/>
              </a:ext>
            </a:extLst>
          </p:cNvPr>
          <p:cNvSpPr txBox="1">
            <a:spLocks noGrp="1"/>
          </p:cNvSpPr>
          <p:nvPr>
            <p:ph type="title"/>
          </p:nvPr>
        </p:nvSpPr>
        <p:spPr>
          <a:xfrm>
            <a:off x="761996" y="555479"/>
            <a:ext cx="3838779" cy="1921026"/>
          </a:xfrm>
        </p:spPr>
        <p:txBody>
          <a:bodyPr>
            <a:noAutofit/>
          </a:bodyPr>
          <a:lstStyle>
            <a:lvl1pPr>
              <a:lnSpc>
                <a:spcPct val="93000"/>
              </a:lnSpc>
              <a:defRPr sz="4000"/>
            </a:lvl1pPr>
          </a:lstStyle>
          <a:p>
            <a:pPr lvl="0"/>
            <a:r>
              <a:rPr lang="en-US"/>
              <a:t>Click to edit Master title style</a:t>
            </a:r>
          </a:p>
        </p:txBody>
      </p:sp>
      <p:sp>
        <p:nvSpPr>
          <p:cNvPr id="3" name="Content Placeholder 2">
            <a:extLst>
              <a:ext uri="{FF2B5EF4-FFF2-40B4-BE49-F238E27FC236}">
                <a16:creationId xmlns:a16="http://schemas.microsoft.com/office/drawing/2014/main" id="{D00095EF-7C31-49D4-9447-12A9B93F8E60}"/>
              </a:ext>
            </a:extLst>
          </p:cNvPr>
          <p:cNvSpPr txBox="1">
            <a:spLocks noGrp="1"/>
          </p:cNvSpPr>
          <p:nvPr>
            <p:ph idx="1"/>
          </p:nvPr>
        </p:nvSpPr>
        <p:spPr>
          <a:xfrm>
            <a:off x="5181603" y="564148"/>
            <a:ext cx="6248396" cy="5622645"/>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A57884-341B-4843-9786-01D505B62BC9}"/>
              </a:ext>
            </a:extLst>
          </p:cNvPr>
          <p:cNvSpPr txBox="1">
            <a:spLocks noGrp="1"/>
          </p:cNvSpPr>
          <p:nvPr>
            <p:ph type="body" idx="2"/>
          </p:nvPr>
        </p:nvSpPr>
        <p:spPr>
          <a:xfrm>
            <a:off x="761996" y="2621511"/>
            <a:ext cx="3838779" cy="3239536"/>
          </a:xfrm>
        </p:spPr>
        <p:txBody>
          <a:bodyPr/>
          <a:lstStyle>
            <a:lvl1pPr marL="0" indent="0" algn="r">
              <a:lnSpc>
                <a:spcPct val="125000"/>
              </a:lnSpc>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C1FE5334-A9E1-47E5-B820-AC44713CA8BA}"/>
              </a:ext>
            </a:extLst>
          </p:cNvPr>
          <p:cNvSpPr txBox="1">
            <a:spLocks noGrp="1"/>
          </p:cNvSpPr>
          <p:nvPr>
            <p:ph type="dt" sz="half" idx="7"/>
          </p:nvPr>
        </p:nvSpPr>
        <p:spPr/>
        <p:txBody>
          <a:bodyPr/>
          <a:lstStyle>
            <a:lvl1pPr>
              <a:defRPr/>
            </a:lvl1pPr>
          </a:lstStyle>
          <a:p>
            <a:pPr lvl="0"/>
            <a:fld id="{66D8CB89-8007-4EE7-9089-F4C68380D020}" type="datetime1">
              <a:rPr lang="en-US"/>
              <a:pPr lvl="0"/>
              <a:t>3/9/2020</a:t>
            </a:fld>
            <a:endParaRPr lang="en-US"/>
          </a:p>
        </p:txBody>
      </p:sp>
      <p:sp>
        <p:nvSpPr>
          <p:cNvPr id="6" name="Footer Placeholder 5">
            <a:extLst>
              <a:ext uri="{FF2B5EF4-FFF2-40B4-BE49-F238E27FC236}">
                <a16:creationId xmlns:a16="http://schemas.microsoft.com/office/drawing/2014/main" id="{37687FF9-2C06-4330-8CFD-53711A493BE3}"/>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99B50148-5563-4E0F-92DF-D0014853A214}"/>
              </a:ext>
            </a:extLst>
          </p:cNvPr>
          <p:cNvSpPr txBox="1">
            <a:spLocks noGrp="1"/>
          </p:cNvSpPr>
          <p:nvPr>
            <p:ph type="sldNum" sz="quarter" idx="8"/>
          </p:nvPr>
        </p:nvSpPr>
        <p:spPr/>
        <p:txBody>
          <a:bodyPr/>
          <a:lstStyle>
            <a:lvl1pPr>
              <a:defRPr/>
            </a:lvl1pPr>
          </a:lstStyle>
          <a:p>
            <a:pPr lvl="0"/>
            <a:fld id="{990D2FA7-03DD-4B01-B62F-9211C152EC28}" type="slidenum">
              <a:t>‹#›</a:t>
            </a:fld>
            <a:endParaRPr lang="en-US"/>
          </a:p>
        </p:txBody>
      </p:sp>
    </p:spTree>
    <p:extLst>
      <p:ext uri="{BB962C8B-B14F-4D97-AF65-F5344CB8AC3E}">
        <p14:creationId xmlns:p14="http://schemas.microsoft.com/office/powerpoint/2010/main" val="702223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038BC-D7D5-4F45-B5F8-3D6437ECD230}"/>
              </a:ext>
            </a:extLst>
          </p:cNvPr>
          <p:cNvSpPr txBox="1">
            <a:spLocks noGrp="1"/>
          </p:cNvSpPr>
          <p:nvPr>
            <p:ph type="title"/>
          </p:nvPr>
        </p:nvSpPr>
        <p:spPr>
          <a:xfrm>
            <a:off x="758952" y="557262"/>
            <a:ext cx="3840480" cy="1919243"/>
          </a:xfrm>
        </p:spPr>
        <p:txBody>
          <a:bodyPr>
            <a:noAutofit/>
          </a:bodyPr>
          <a:lstStyle>
            <a:lvl1pPr>
              <a:lnSpc>
                <a:spcPct val="93000"/>
              </a:lnSpc>
              <a:defRPr sz="4000"/>
            </a:lvl1pPr>
          </a:lstStyle>
          <a:p>
            <a:pPr lvl="0"/>
            <a:r>
              <a:rPr lang="en-US"/>
              <a:t>Click to edit Master title style</a:t>
            </a:r>
          </a:p>
        </p:txBody>
      </p:sp>
      <p:sp>
        <p:nvSpPr>
          <p:cNvPr id="3" name="Picture Placeholder 2">
            <a:extLst>
              <a:ext uri="{FF2B5EF4-FFF2-40B4-BE49-F238E27FC236}">
                <a16:creationId xmlns:a16="http://schemas.microsoft.com/office/drawing/2014/main" id="{26773F9C-C91C-48C6-8DD2-54AA348FC0E5}"/>
              </a:ext>
            </a:extLst>
          </p:cNvPr>
          <p:cNvSpPr txBox="1">
            <a:spLocks noGrp="1"/>
          </p:cNvSpPr>
          <p:nvPr>
            <p:ph type="pic" idx="1"/>
          </p:nvPr>
        </p:nvSpPr>
        <p:spPr>
          <a:xfrm>
            <a:off x="5257800" y="0"/>
            <a:ext cx="6172200" cy="6858000"/>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C75EBE21-AE45-405C-9C64-F58DDA5E6A13}"/>
              </a:ext>
            </a:extLst>
          </p:cNvPr>
          <p:cNvSpPr txBox="1">
            <a:spLocks noGrp="1"/>
          </p:cNvSpPr>
          <p:nvPr>
            <p:ph type="body" idx="2"/>
          </p:nvPr>
        </p:nvSpPr>
        <p:spPr>
          <a:xfrm>
            <a:off x="758952" y="2621511"/>
            <a:ext cx="3840480" cy="3236976"/>
          </a:xfrm>
        </p:spPr>
        <p:txBody>
          <a:bodyPr/>
          <a:lstStyle>
            <a:lvl1pPr marL="0" indent="0" algn="r">
              <a:lnSpc>
                <a:spcPct val="125000"/>
              </a:lnSpc>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11D8C9AA-48DA-4F0C-B453-AD495572D728}"/>
              </a:ext>
            </a:extLst>
          </p:cNvPr>
          <p:cNvSpPr txBox="1">
            <a:spLocks noGrp="1"/>
          </p:cNvSpPr>
          <p:nvPr>
            <p:ph type="dt" sz="half" idx="7"/>
          </p:nvPr>
        </p:nvSpPr>
        <p:spPr/>
        <p:txBody>
          <a:bodyPr/>
          <a:lstStyle>
            <a:lvl1pPr>
              <a:defRPr/>
            </a:lvl1pPr>
          </a:lstStyle>
          <a:p>
            <a:pPr lvl="0"/>
            <a:fld id="{4390D1D1-7E18-48AC-BA4F-E924FF4B63CA}" type="datetime1">
              <a:rPr lang="en-US"/>
              <a:pPr lvl="0"/>
              <a:t>3/9/2020</a:t>
            </a:fld>
            <a:endParaRPr lang="en-US"/>
          </a:p>
        </p:txBody>
      </p:sp>
      <p:sp>
        <p:nvSpPr>
          <p:cNvPr id="6" name="Footer Placeholder 5">
            <a:extLst>
              <a:ext uri="{FF2B5EF4-FFF2-40B4-BE49-F238E27FC236}">
                <a16:creationId xmlns:a16="http://schemas.microsoft.com/office/drawing/2014/main" id="{66782E9C-2561-4136-9421-48486E689F32}"/>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8F169715-DCB2-4C51-B8FF-3ACED0429DC5}"/>
              </a:ext>
            </a:extLst>
          </p:cNvPr>
          <p:cNvSpPr txBox="1">
            <a:spLocks noGrp="1"/>
          </p:cNvSpPr>
          <p:nvPr>
            <p:ph type="sldNum" sz="quarter" idx="8"/>
          </p:nvPr>
        </p:nvSpPr>
        <p:spPr/>
        <p:txBody>
          <a:bodyPr/>
          <a:lstStyle>
            <a:lvl1pPr>
              <a:defRPr/>
            </a:lvl1pPr>
          </a:lstStyle>
          <a:p>
            <a:pPr lvl="0"/>
            <a:fld id="{65B65B43-3C8C-446F-9849-52BEBF7037E2}" type="slidenum">
              <a:t>‹#›</a:t>
            </a:fld>
            <a:endParaRPr lang="en-US"/>
          </a:p>
        </p:txBody>
      </p:sp>
    </p:spTree>
    <p:extLst>
      <p:ext uri="{BB962C8B-B14F-4D97-AF65-F5344CB8AC3E}">
        <p14:creationId xmlns:p14="http://schemas.microsoft.com/office/powerpoint/2010/main" val="36884123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81E2A-C54F-42AB-A1F5-0148FBCAF46A}"/>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9AE1B17B-BCBF-4E92-BE26-794F6D452351}"/>
              </a:ext>
            </a:extLst>
          </p:cNvPr>
          <p:cNvSpPr txBox="1">
            <a:spLocks noGrp="1"/>
          </p:cNvSpPr>
          <p:nvPr>
            <p:ph type="body" orient="vert" idx="1"/>
          </p:nvPr>
        </p:nvSpPr>
        <p:spPr>
          <a:xfrm>
            <a:off x="5181603" y="640080"/>
            <a:ext cx="6248396" cy="5584140"/>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8403F-0BA5-430B-B711-CD73E72BF2C4}"/>
              </a:ext>
            </a:extLst>
          </p:cNvPr>
          <p:cNvSpPr txBox="1">
            <a:spLocks noGrp="1"/>
          </p:cNvSpPr>
          <p:nvPr>
            <p:ph type="dt" sz="half" idx="7"/>
          </p:nvPr>
        </p:nvSpPr>
        <p:spPr/>
        <p:txBody>
          <a:bodyPr/>
          <a:lstStyle>
            <a:lvl1pPr>
              <a:defRPr/>
            </a:lvl1pPr>
          </a:lstStyle>
          <a:p>
            <a:pPr lvl="0"/>
            <a:fld id="{BE47D1C2-6FA8-4D8E-A0C6-C5DF3E27E1CD}" type="datetime1">
              <a:rPr lang="en-US"/>
              <a:pPr lvl="0"/>
              <a:t>3/9/2020</a:t>
            </a:fld>
            <a:endParaRPr lang="en-US"/>
          </a:p>
        </p:txBody>
      </p:sp>
      <p:sp>
        <p:nvSpPr>
          <p:cNvPr id="5" name="Footer Placeholder 4">
            <a:extLst>
              <a:ext uri="{FF2B5EF4-FFF2-40B4-BE49-F238E27FC236}">
                <a16:creationId xmlns:a16="http://schemas.microsoft.com/office/drawing/2014/main" id="{988B2D41-DDFF-41C3-BA89-D7CF8523806E}"/>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E1A276A4-DAF1-440F-9AD2-230D5C48D0D5}"/>
              </a:ext>
            </a:extLst>
          </p:cNvPr>
          <p:cNvSpPr txBox="1">
            <a:spLocks noGrp="1"/>
          </p:cNvSpPr>
          <p:nvPr>
            <p:ph type="sldNum" sz="quarter" idx="8"/>
          </p:nvPr>
        </p:nvSpPr>
        <p:spPr/>
        <p:txBody>
          <a:bodyPr/>
          <a:lstStyle>
            <a:lvl1pPr>
              <a:defRPr/>
            </a:lvl1pPr>
          </a:lstStyle>
          <a:p>
            <a:pPr lvl="0"/>
            <a:fld id="{D8E8AECD-D3CD-4253-A1EB-B8F1F4D316EB}" type="slidenum">
              <a:t>‹#›</a:t>
            </a:fld>
            <a:endParaRPr lang="en-US"/>
          </a:p>
        </p:txBody>
      </p:sp>
    </p:spTree>
    <p:extLst>
      <p:ext uri="{BB962C8B-B14F-4D97-AF65-F5344CB8AC3E}">
        <p14:creationId xmlns:p14="http://schemas.microsoft.com/office/powerpoint/2010/main" val="26729351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A9B71B1F-10A7-45AA-A88C-B1F79DD4B5DF}"/>
              </a:ext>
            </a:extLst>
          </p:cNvPr>
          <p:cNvSpPr/>
          <p:nvPr/>
        </p:nvSpPr>
        <p:spPr>
          <a:xfrm>
            <a:off x="11784009" y="5380576"/>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Vertical Title 1">
            <a:extLst>
              <a:ext uri="{FF2B5EF4-FFF2-40B4-BE49-F238E27FC236}">
                <a16:creationId xmlns:a16="http://schemas.microsoft.com/office/drawing/2014/main" id="{2A825709-514A-4A76-85EF-6D71A7FF56C0}"/>
              </a:ext>
            </a:extLst>
          </p:cNvPr>
          <p:cNvSpPr txBox="1">
            <a:spLocks noGrp="1"/>
          </p:cNvSpPr>
          <p:nvPr>
            <p:ph type="title" orient="vert"/>
          </p:nvPr>
        </p:nvSpPr>
        <p:spPr>
          <a:xfrm>
            <a:off x="7990767" y="642932"/>
            <a:ext cx="2446669" cy="4678106"/>
          </a:xfrm>
        </p:spPr>
        <p:txBody>
          <a:bodyPr vert="eaVert"/>
          <a:lstStyle>
            <a:lvl1pPr algn="l">
              <a:defRPr/>
            </a:lvl1pPr>
          </a:lstStyle>
          <a:p>
            <a:pPr lvl="0"/>
            <a:r>
              <a:rPr lang="en-US"/>
              <a:t>Click to edit Master title style</a:t>
            </a:r>
          </a:p>
        </p:txBody>
      </p:sp>
      <p:sp>
        <p:nvSpPr>
          <p:cNvPr id="4" name="Vertical Text Placeholder 2">
            <a:extLst>
              <a:ext uri="{FF2B5EF4-FFF2-40B4-BE49-F238E27FC236}">
                <a16:creationId xmlns:a16="http://schemas.microsoft.com/office/drawing/2014/main" id="{BFECCA8E-5C9E-426D-BDC1-58993ECD57C1}"/>
              </a:ext>
            </a:extLst>
          </p:cNvPr>
          <p:cNvSpPr txBox="1">
            <a:spLocks noGrp="1"/>
          </p:cNvSpPr>
          <p:nvPr>
            <p:ph type="body" orient="vert" idx="1"/>
          </p:nvPr>
        </p:nvSpPr>
        <p:spPr>
          <a:xfrm>
            <a:off x="838203" y="642932"/>
            <a:ext cx="7070680" cy="4678106"/>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F29A33B-4842-43D5-A43A-69AEC8B16DBC}"/>
              </a:ext>
            </a:extLst>
          </p:cNvPr>
          <p:cNvSpPr txBox="1">
            <a:spLocks noGrp="1"/>
          </p:cNvSpPr>
          <p:nvPr>
            <p:ph type="dt" sz="half" idx="7"/>
          </p:nvPr>
        </p:nvSpPr>
        <p:spPr>
          <a:xfrm>
            <a:off x="6536186" y="5927131"/>
            <a:ext cx="3814858" cy="365129"/>
          </a:xfrm>
        </p:spPr>
        <p:txBody>
          <a:bodyPr/>
          <a:lstStyle>
            <a:lvl1pPr>
              <a:defRPr/>
            </a:lvl1pPr>
          </a:lstStyle>
          <a:p>
            <a:pPr lvl="0"/>
            <a:fld id="{4D7B9FF8-C9D9-4E7C-B0FE-9500B104FC8D}" type="datetime1">
              <a:rPr lang="en-US"/>
              <a:pPr lvl="0"/>
              <a:t>3/9/2020</a:t>
            </a:fld>
            <a:endParaRPr lang="en-US"/>
          </a:p>
        </p:txBody>
      </p:sp>
      <p:sp>
        <p:nvSpPr>
          <p:cNvPr id="6" name="Footer Placeholder 4">
            <a:extLst>
              <a:ext uri="{FF2B5EF4-FFF2-40B4-BE49-F238E27FC236}">
                <a16:creationId xmlns:a16="http://schemas.microsoft.com/office/drawing/2014/main" id="{920050FD-55D2-4AAF-AFAB-9BE67E19F3FE}"/>
              </a:ext>
            </a:extLst>
          </p:cNvPr>
          <p:cNvSpPr txBox="1">
            <a:spLocks noGrp="1"/>
          </p:cNvSpPr>
          <p:nvPr>
            <p:ph type="ftr" sz="quarter" idx="9"/>
          </p:nvPr>
        </p:nvSpPr>
        <p:spPr>
          <a:xfrm>
            <a:off x="6536186" y="6315952"/>
            <a:ext cx="3814858" cy="365129"/>
          </a:xfrm>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0D504A82-E410-45FE-94BC-A49E3573500C}"/>
              </a:ext>
            </a:extLst>
          </p:cNvPr>
          <p:cNvSpPr txBox="1">
            <a:spLocks noGrp="1"/>
          </p:cNvSpPr>
          <p:nvPr>
            <p:ph type="sldNum" sz="quarter" idx="8"/>
          </p:nvPr>
        </p:nvSpPr>
        <p:spPr/>
        <p:txBody>
          <a:bodyPr/>
          <a:lstStyle>
            <a:lvl1pPr>
              <a:defRPr/>
            </a:lvl1pPr>
          </a:lstStyle>
          <a:p>
            <a:pPr lvl="0"/>
            <a:fld id="{7E304A76-57B4-4A67-A579-6F4E1A38AE04}" type="slidenum">
              <a:t>‹#›</a:t>
            </a:fld>
            <a:endParaRPr lang="en-US"/>
          </a:p>
        </p:txBody>
      </p:sp>
      <p:cxnSp>
        <p:nvCxnSpPr>
          <p:cNvPr id="8" name="Straight Connector 12" title="Horizontal Rule Line">
            <a:extLst>
              <a:ext uri="{FF2B5EF4-FFF2-40B4-BE49-F238E27FC236}">
                <a16:creationId xmlns:a16="http://schemas.microsoft.com/office/drawing/2014/main" id="{3AAEF684-DB25-4754-8148-5DB4A38C55BF}"/>
              </a:ext>
            </a:extLst>
          </p:cNvPr>
          <p:cNvCxnSpPr/>
          <p:nvPr/>
        </p:nvCxnSpPr>
        <p:spPr>
          <a:xfrm>
            <a:off x="0" y="6199732"/>
            <a:ext cx="10260006"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17077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4140306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918594-2B51-4373-A2B4-3A1B269F969B}"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80155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918594-2B51-4373-A2B4-3A1B269F969B}" type="datetimeFigureOut">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029225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918594-2B51-4373-A2B4-3A1B269F969B}" type="datetimeFigureOut">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1130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18594-2B51-4373-A2B4-3A1B269F969B}" type="datetimeFigureOut">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250520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918594-2B51-4373-A2B4-3A1B269F969B}"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413406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C918594-2B51-4373-A2B4-3A1B269F969B}"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383958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918594-2B51-4373-A2B4-3A1B269F969B}" type="datetimeFigureOut">
              <a:rPr lang="en-US" smtClean="0"/>
              <a:t>3/9/2020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899FA1F-0A97-4E97-816C-713469C216E0}" type="slidenum">
              <a:rPr lang="en-US" smtClean="0"/>
              <a:t>‹#›</a:t>
            </a:fld>
            <a:endParaRPr lang="en-US"/>
          </a:p>
        </p:txBody>
      </p:sp>
    </p:spTree>
    <p:extLst>
      <p:ext uri="{BB962C8B-B14F-4D97-AF65-F5344CB8AC3E}">
        <p14:creationId xmlns:p14="http://schemas.microsoft.com/office/powerpoint/2010/main" val="36182397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B03FBFE1-BBAC-42B1-B199-04625E6159AA}"/>
              </a:ext>
            </a:extLst>
          </p:cNvPr>
          <p:cNvSpPr/>
          <p:nvPr/>
        </p:nvSpPr>
        <p:spPr>
          <a:xfrm>
            <a:off x="11784009" y="5380576"/>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Title Placeholder 1">
            <a:extLst>
              <a:ext uri="{FF2B5EF4-FFF2-40B4-BE49-F238E27FC236}">
                <a16:creationId xmlns:a16="http://schemas.microsoft.com/office/drawing/2014/main" id="{2469ABBD-8174-464E-9B5E-AF315F2C3466}"/>
              </a:ext>
            </a:extLst>
          </p:cNvPr>
          <p:cNvSpPr txBox="1">
            <a:spLocks noGrp="1"/>
          </p:cNvSpPr>
          <p:nvPr>
            <p:ph type="title"/>
          </p:nvPr>
        </p:nvSpPr>
        <p:spPr>
          <a:xfrm>
            <a:off x="761996" y="559676"/>
            <a:ext cx="3833905" cy="4952490"/>
          </a:xfrm>
          <a:prstGeom prst="rect">
            <a:avLst/>
          </a:prstGeom>
          <a:noFill/>
          <a:ln>
            <a:noFill/>
          </a:ln>
        </p:spPr>
        <p:txBody>
          <a:bodyPr vert="horz" wrap="square" lIns="91440" tIns="45720" rIns="91440" bIns="45720" anchor="t" anchorCtr="0" compatLnSpc="1">
            <a:normAutofit/>
          </a:bodyPr>
          <a:lstStyle/>
          <a:p>
            <a:pPr lvl="0"/>
            <a:r>
              <a:rPr lang="en-US"/>
              <a:t>Click to edit Master title style</a:t>
            </a:r>
          </a:p>
        </p:txBody>
      </p:sp>
      <p:sp>
        <p:nvSpPr>
          <p:cNvPr id="4" name="Text Placeholder 2">
            <a:extLst>
              <a:ext uri="{FF2B5EF4-FFF2-40B4-BE49-F238E27FC236}">
                <a16:creationId xmlns:a16="http://schemas.microsoft.com/office/drawing/2014/main" id="{D9ED0536-2145-4A3E-A69F-B54C089A298E}"/>
              </a:ext>
            </a:extLst>
          </p:cNvPr>
          <p:cNvSpPr txBox="1">
            <a:spLocks noGrp="1"/>
          </p:cNvSpPr>
          <p:nvPr>
            <p:ph type="body" idx="1"/>
          </p:nvPr>
        </p:nvSpPr>
        <p:spPr>
          <a:xfrm>
            <a:off x="5181603" y="569067"/>
            <a:ext cx="6248396" cy="5655152"/>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5397A92-64D4-4A06-A4BB-C3E7D976062E}"/>
              </a:ext>
            </a:extLst>
          </p:cNvPr>
          <p:cNvSpPr txBox="1">
            <a:spLocks noGrp="1"/>
          </p:cNvSpPr>
          <p:nvPr>
            <p:ph type="dt" sz="half" idx="2"/>
          </p:nvPr>
        </p:nvSpPr>
        <p:spPr>
          <a:xfrm>
            <a:off x="761996" y="5930057"/>
            <a:ext cx="3814858" cy="365129"/>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000" b="0" i="1" u="none" strike="noStrike" kern="1200" cap="none" spc="0" baseline="0">
                <a:solidFill>
                  <a:srgbClr val="262626"/>
                </a:solidFill>
                <a:uFillTx/>
                <a:latin typeface="Century Schoolbook"/>
              </a:defRPr>
            </a:lvl1pPr>
          </a:lstStyle>
          <a:p>
            <a:pPr lvl="0"/>
            <a:fld id="{46E9FF9F-8EC1-4009-9D08-FECB3BC9EE89}" type="datetime1">
              <a:rPr lang="en-US"/>
              <a:pPr lvl="0"/>
              <a:t>3/9/2020</a:t>
            </a:fld>
            <a:endParaRPr lang="en-US"/>
          </a:p>
        </p:txBody>
      </p:sp>
      <p:sp>
        <p:nvSpPr>
          <p:cNvPr id="6" name="Footer Placeholder 4">
            <a:extLst>
              <a:ext uri="{FF2B5EF4-FFF2-40B4-BE49-F238E27FC236}">
                <a16:creationId xmlns:a16="http://schemas.microsoft.com/office/drawing/2014/main" id="{058A39CC-21A8-4944-8B1B-A0FF456991EA}"/>
              </a:ext>
            </a:extLst>
          </p:cNvPr>
          <p:cNvSpPr txBox="1">
            <a:spLocks noGrp="1"/>
          </p:cNvSpPr>
          <p:nvPr>
            <p:ph type="ftr" sz="quarter" idx="3"/>
          </p:nvPr>
        </p:nvSpPr>
        <p:spPr>
          <a:xfrm>
            <a:off x="761996" y="6314444"/>
            <a:ext cx="3814858" cy="365129"/>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200" b="1" i="1" u="none" strike="noStrike" kern="1200" cap="none" spc="0" baseline="0">
                <a:solidFill>
                  <a:srgbClr val="262626"/>
                </a:solidFill>
                <a:uFillTx/>
                <a:latin typeface="Century Schoolbook"/>
              </a:defRPr>
            </a:lvl1pPr>
          </a:lstStyle>
          <a:p>
            <a:pPr lvl="0"/>
            <a:endParaRPr lang="en-US"/>
          </a:p>
        </p:txBody>
      </p:sp>
      <p:sp>
        <p:nvSpPr>
          <p:cNvPr id="7" name="Slide Number Placeholder 5">
            <a:extLst>
              <a:ext uri="{FF2B5EF4-FFF2-40B4-BE49-F238E27FC236}">
                <a16:creationId xmlns:a16="http://schemas.microsoft.com/office/drawing/2014/main" id="{59707643-C744-4A06-BC83-7E07824E2314}"/>
              </a:ext>
            </a:extLst>
          </p:cNvPr>
          <p:cNvSpPr txBox="1">
            <a:spLocks noGrp="1"/>
          </p:cNvSpPr>
          <p:nvPr>
            <p:ph type="sldNum" sz="quarter" idx="4"/>
          </p:nvPr>
        </p:nvSpPr>
        <p:spPr>
          <a:xfrm>
            <a:off x="11784009" y="5607594"/>
            <a:ext cx="407986"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1200" b="0" i="1" u="none" strike="noStrike" kern="1200" cap="none" spc="0" baseline="0">
                <a:solidFill>
                  <a:srgbClr val="F5F5F5"/>
                </a:solidFill>
                <a:uFillTx/>
                <a:latin typeface="Century Schoolbook"/>
              </a:defRPr>
            </a:lvl1pPr>
          </a:lstStyle>
          <a:p>
            <a:pPr lvl="0"/>
            <a:fld id="{F3AF8338-5D99-4F7F-9F3C-8D8627CEDC76}" type="slidenum">
              <a:t>‹#›</a:t>
            </a:fld>
            <a:endParaRPr lang="en-US"/>
          </a:p>
        </p:txBody>
      </p:sp>
      <p:cxnSp>
        <p:nvCxnSpPr>
          <p:cNvPr id="8" name="Straight Connector 9" title="Horizontal Rule Line">
            <a:extLst>
              <a:ext uri="{FF2B5EF4-FFF2-40B4-BE49-F238E27FC236}">
                <a16:creationId xmlns:a16="http://schemas.microsoft.com/office/drawing/2014/main" id="{34EB3A09-1CAD-407D-B65D-EC2C8FADF1F2}"/>
              </a:ext>
            </a:extLst>
          </p:cNvPr>
          <p:cNvCxnSpPr/>
          <p:nvPr/>
        </p:nvCxnSpPr>
        <p:spPr>
          <a:xfrm>
            <a:off x="0" y="6199732"/>
            <a:ext cx="4495803"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326703220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marL="0" marR="0" lvl="0" indent="0" algn="r" defTabSz="914400" rtl="0" fontAlgn="auto" hangingPunct="1">
        <a:lnSpc>
          <a:spcPct val="90000"/>
        </a:lnSpc>
        <a:spcBef>
          <a:spcPts val="0"/>
        </a:spcBef>
        <a:spcAft>
          <a:spcPts val="0"/>
        </a:spcAft>
        <a:buNone/>
        <a:tabLst/>
        <a:defRPr lang="en-US" sz="5000" b="0" i="1" u="none" strike="noStrike" kern="1200" cap="none" spc="0" baseline="0">
          <a:solidFill>
            <a:srgbClr val="262626"/>
          </a:solidFill>
          <a:uFillTx/>
          <a:latin typeface="Century Schoolbook"/>
        </a:defRPr>
      </a:lvl1pPr>
    </p:titleStyle>
    <p:bodyStyle>
      <a:lvl1pPr marL="283464" marR="0" lvl="0" indent="-283464" algn="l" defTabSz="914400" rtl="0" fontAlgn="auto" hangingPunct="1">
        <a:lnSpc>
          <a:spcPct val="112000"/>
        </a:lnSpc>
        <a:spcBef>
          <a:spcPts val="900"/>
        </a:spcBef>
        <a:spcAft>
          <a:spcPts val="0"/>
        </a:spcAft>
        <a:buSzPct val="100000"/>
        <a:buFont typeface="Arial" pitchFamily="34"/>
        <a:buChar char="•"/>
        <a:tabLst/>
        <a:defRPr lang="en-US" sz="2000" b="0" i="0" u="none" strike="noStrike" kern="1200" cap="none" spc="0" baseline="0">
          <a:solidFill>
            <a:srgbClr val="262626"/>
          </a:solidFill>
          <a:uFillTx/>
          <a:latin typeface="Corbel"/>
        </a:defRPr>
      </a:lvl1pPr>
      <a:lvl2pPr marL="685800" marR="0" lvl="1" indent="-283464" algn="l" defTabSz="914400" rtl="0" fontAlgn="auto" hangingPunct="1">
        <a:lnSpc>
          <a:spcPct val="112000"/>
        </a:lnSpc>
        <a:spcBef>
          <a:spcPts val="900"/>
        </a:spcBef>
        <a:spcAft>
          <a:spcPts val="0"/>
        </a:spcAft>
        <a:buSzPct val="100000"/>
        <a:buFont typeface="Corbel" pitchFamily="34"/>
        <a:buChar char="–"/>
        <a:tabLst/>
        <a:defRPr lang="en-US" sz="1800" b="0" i="0" u="none" strike="noStrike" kern="1200" cap="none" spc="0" baseline="0">
          <a:solidFill>
            <a:srgbClr val="262626"/>
          </a:solidFill>
          <a:uFillTx/>
          <a:latin typeface="Corbel"/>
        </a:defRPr>
      </a:lvl2pPr>
      <a:lvl3pPr marL="1143000" marR="0" lvl="2" indent="-283464" algn="l" defTabSz="914400" rtl="0" fontAlgn="auto" hangingPunct="1">
        <a:lnSpc>
          <a:spcPct val="112000"/>
        </a:lnSpc>
        <a:spcBef>
          <a:spcPts val="900"/>
        </a:spcBef>
        <a:spcAft>
          <a:spcPts val="0"/>
        </a:spcAft>
        <a:buSzPct val="100000"/>
        <a:buFont typeface="Arial" pitchFamily="34"/>
        <a:buChar char="•"/>
        <a:tabLst/>
        <a:defRPr lang="en-US" sz="1600" b="0" i="0" u="none" strike="noStrike" kern="1200" cap="none" spc="0" baseline="0">
          <a:solidFill>
            <a:srgbClr val="262626"/>
          </a:solidFill>
          <a:uFillTx/>
          <a:latin typeface="Corbel"/>
        </a:defRPr>
      </a:lvl3pPr>
      <a:lvl4pPr marL="1600200" marR="0" lvl="3" indent="-283464" algn="l" defTabSz="914400" rtl="0" fontAlgn="auto" hangingPunct="1">
        <a:lnSpc>
          <a:spcPct val="112000"/>
        </a:lnSpc>
        <a:spcBef>
          <a:spcPts val="900"/>
        </a:spcBef>
        <a:spcAft>
          <a:spcPts val="0"/>
        </a:spcAft>
        <a:buSzPct val="100000"/>
        <a:buFont typeface="Corbel" pitchFamily="34"/>
        <a:buChar char="–"/>
        <a:tabLst/>
        <a:defRPr lang="en-US" sz="1400" b="0" i="0" u="none" strike="noStrike" kern="1200" cap="none" spc="0" baseline="0">
          <a:solidFill>
            <a:srgbClr val="262626"/>
          </a:solidFill>
          <a:uFillTx/>
          <a:latin typeface="Corbel"/>
        </a:defRPr>
      </a:lvl4pPr>
      <a:lvl5pPr marL="2057400" marR="0" lvl="4" indent="-283464" algn="l" defTabSz="914400" rtl="0" fontAlgn="auto" hangingPunct="1">
        <a:lnSpc>
          <a:spcPct val="112000"/>
        </a:lnSpc>
        <a:spcBef>
          <a:spcPts val="900"/>
        </a:spcBef>
        <a:spcAft>
          <a:spcPts val="0"/>
        </a:spcAft>
        <a:buSzPct val="100000"/>
        <a:buFont typeface="Arial" pitchFamily="34"/>
        <a:buChar char="•"/>
        <a:tabLst/>
        <a:defRPr lang="en-US" sz="1400" b="0" i="1" u="none" strike="noStrike" kern="1200" cap="none" spc="0" baseline="0">
          <a:solidFill>
            <a:srgbClr val="262626"/>
          </a:solidFill>
          <a:uFillTx/>
          <a:latin typeface="Corbe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Picture 4" descr="A close up of a map&#10;&#10;Description automatically generated">
            <a:extLst>
              <a:ext uri="{FF2B5EF4-FFF2-40B4-BE49-F238E27FC236}">
                <a16:creationId xmlns:a16="http://schemas.microsoft.com/office/drawing/2014/main" id="{1F79CD8E-F035-43C9-AD45-DFEDB15F2F08}"/>
              </a:ext>
            </a:extLst>
          </p:cNvPr>
          <p:cNvPicPr>
            <a:picLocks noChangeAspect="1"/>
          </p:cNvPicPr>
          <p:nvPr/>
        </p:nvPicPr>
        <p:blipFill>
          <a:blip r:embed="rId2">
            <a:alphaModFix amt="40000"/>
          </a:blip>
          <a:srcRect t="2529"/>
          <a:stretch>
            <a:fillRect/>
          </a:stretch>
        </p:blipFill>
        <p:spPr>
          <a:xfrm>
            <a:off x="18" y="10524"/>
            <a:ext cx="12191978" cy="6857990"/>
          </a:xfrm>
          <a:prstGeom prst="rect">
            <a:avLst/>
          </a:prstGeom>
          <a:noFill/>
          <a:ln cap="flat">
            <a:noFill/>
          </a:ln>
        </p:spPr>
      </p:pic>
      <p:sp>
        <p:nvSpPr>
          <p:cNvPr id="3" name="Title 1">
            <a:extLst>
              <a:ext uri="{FF2B5EF4-FFF2-40B4-BE49-F238E27FC236}">
                <a16:creationId xmlns:a16="http://schemas.microsoft.com/office/drawing/2014/main" id="{D49D1EA5-1C88-4225-B483-65B5BF16D4CF}"/>
              </a:ext>
            </a:extLst>
          </p:cNvPr>
          <p:cNvSpPr txBox="1">
            <a:spLocks noGrp="1"/>
          </p:cNvSpPr>
          <p:nvPr>
            <p:ph type="ctrTitle"/>
          </p:nvPr>
        </p:nvSpPr>
        <p:spPr>
          <a:xfrm>
            <a:off x="1088913" y="1143292"/>
            <a:ext cx="9910779" cy="4268967"/>
          </a:xfrm>
        </p:spPr>
        <p:txBody>
          <a:bodyPr anchorCtr="1"/>
          <a:lstStyle/>
          <a:p>
            <a:pPr algn="ctr"/>
            <a:r>
              <a:rPr lang="tr-TR" sz="4200" dirty="0">
                <a:solidFill>
                  <a:schemeClr val="bg1"/>
                </a:solidFill>
              </a:rPr>
              <a:t>Hin 415 Hindistan bağımsızlık hareketi ve tarihi</a:t>
            </a:r>
            <a:br>
              <a:rPr lang="tr-TR" sz="4200" dirty="0">
                <a:solidFill>
                  <a:schemeClr val="bg1"/>
                </a:solidFill>
              </a:rPr>
            </a:br>
            <a:br>
              <a:rPr lang="tr-TR" sz="4200" dirty="0">
                <a:solidFill>
                  <a:schemeClr val="bg1"/>
                </a:solidFill>
              </a:rPr>
            </a:br>
            <a:r>
              <a:rPr lang="tr-TR" sz="2400" cap="none" dirty="0">
                <a:solidFill>
                  <a:schemeClr val="bg1"/>
                </a:solidFill>
              </a:rPr>
              <a:t>8. Hafta </a:t>
            </a:r>
            <a:br>
              <a:rPr lang="tr-TR" sz="2400" cap="none" dirty="0">
                <a:solidFill>
                  <a:schemeClr val="bg1"/>
                </a:solidFill>
              </a:rPr>
            </a:br>
            <a:r>
              <a:rPr lang="tr-TR" sz="2400" cap="none" dirty="0">
                <a:solidFill>
                  <a:schemeClr val="bg1"/>
                </a:solidFill>
              </a:rPr>
              <a:t> </a:t>
            </a:r>
            <a:br>
              <a:rPr lang="tr-TR" sz="2400" cap="none" dirty="0">
                <a:solidFill>
                  <a:schemeClr val="bg1"/>
                </a:solidFill>
              </a:rPr>
            </a:br>
            <a:r>
              <a:rPr lang="en-US" sz="2400" b="1" dirty="0">
                <a:solidFill>
                  <a:schemeClr val="bg1"/>
                </a:solidFill>
              </a:rPr>
              <a:t>SÖMÜRGE DÜZENİNİN KRİZİ</a:t>
            </a:r>
            <a:r>
              <a:rPr lang="tr-TR" sz="2400" b="1" dirty="0">
                <a:solidFill>
                  <a:schemeClr val="bg1"/>
                </a:solidFill>
              </a:rPr>
              <a:t> II</a:t>
            </a:r>
            <a:br>
              <a:rPr lang="en-US" sz="2400" b="1" dirty="0">
                <a:solidFill>
                  <a:schemeClr val="bg1"/>
                </a:solidFill>
              </a:rPr>
            </a:br>
            <a:endParaRPr lang="tr-TR" sz="2400" dirty="0">
              <a:solidFill>
                <a:schemeClr val="bg1"/>
              </a:solidFill>
            </a:endParaRPr>
          </a:p>
        </p:txBody>
      </p:sp>
      <p:sp>
        <p:nvSpPr>
          <p:cNvPr id="4" name="Subtitle 2">
            <a:extLst>
              <a:ext uri="{FF2B5EF4-FFF2-40B4-BE49-F238E27FC236}">
                <a16:creationId xmlns:a16="http://schemas.microsoft.com/office/drawing/2014/main" id="{CA1E54D5-EFE2-493F-B2A0-3D6F7C68214B}"/>
              </a:ext>
            </a:extLst>
          </p:cNvPr>
          <p:cNvSpPr txBox="1">
            <a:spLocks noGrp="1"/>
          </p:cNvSpPr>
          <p:nvPr>
            <p:ph type="subTitle" idx="1"/>
          </p:nvPr>
        </p:nvSpPr>
        <p:spPr>
          <a:xfrm>
            <a:off x="1088913" y="4802821"/>
            <a:ext cx="10576343" cy="1441460"/>
          </a:xfrm>
        </p:spPr>
        <p:txBody>
          <a:bodyPr/>
          <a:lstStyle/>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Doç. Dr. Yalçın Kayalı</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Ankara Üniversitesi</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Dil ve Tarih-Coğrafya Fakültesi</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Doğu Dilleri ve Edebiyatları Bölümü</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Hindoloji Anabilim Dalı</a:t>
            </a:r>
          </a:p>
          <a:p>
            <a:pPr lvl="0">
              <a:lnSpc>
                <a:spcPct val="84000"/>
              </a:lnSpc>
              <a:spcAft>
                <a:spcPts val="600"/>
              </a:spcAft>
            </a:pPr>
            <a:endParaRPr lang="tr-TR" sz="1600" dirty="0"/>
          </a:p>
        </p:txBody>
      </p:sp>
      <p:cxnSp>
        <p:nvCxnSpPr>
          <p:cNvPr id="5" name="Straight Connector 9">
            <a:extLst>
              <a:ext uri="{FF2B5EF4-FFF2-40B4-BE49-F238E27FC236}">
                <a16:creationId xmlns:a16="http://schemas.microsoft.com/office/drawing/2014/main" id="{ECDACE2A-0F5C-4265-AF29-7894F27C928C}"/>
              </a:ext>
            </a:extLst>
          </p:cNvPr>
          <p:cNvCxnSpPr>
            <a:cxnSpLocks noMove="1" noResize="1"/>
          </p:cNvCxnSpPr>
          <p:nvPr/>
        </p:nvCxnSpPr>
        <p:spPr>
          <a:xfrm>
            <a:off x="773856" y="1257300"/>
            <a:ext cx="0" cy="5600700"/>
          </a:xfrm>
          <a:prstGeom prst="straightConnector1">
            <a:avLst/>
          </a:prstGeom>
          <a:noFill/>
          <a:ln w="25402" cap="flat">
            <a:solidFill>
              <a:srgbClr val="F5F5F5"/>
            </a:solidFill>
            <a:prstDash val="solid"/>
            <a:miter/>
          </a:ln>
        </p:spPr>
      </p:cxnSp>
      <p:sp>
        <p:nvSpPr>
          <p:cNvPr id="6" name="Freeform 6">
            <a:extLst>
              <a:ext uri="{FF2B5EF4-FFF2-40B4-BE49-F238E27FC236}">
                <a16:creationId xmlns:a16="http://schemas.microsoft.com/office/drawing/2014/main" id="{AA13CFA2-70AB-435E-A9DD-316CB161B44B}"/>
              </a:ext>
            </a:extLst>
          </p:cNvPr>
          <p:cNvSpPr>
            <a:spLocks noMove="1" noResize="1"/>
          </p:cNvSpPr>
          <p:nvPr/>
        </p:nvSpPr>
        <p:spPr>
          <a:xfrm>
            <a:off x="11784009" y="1189204"/>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F5F5F5"/>
          </a:solidFill>
          <a:ln cap="flat">
            <a:noFill/>
            <a:prstDash val="solid"/>
          </a:ln>
        </p:spPr>
        <p:txBody>
          <a:bodyPr vert="horz" wrap="square" lIns="0" tIns="0" rIns="0" bIns="0"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tr-TR" sz="1800" b="0" i="0" u="none" strike="noStrike" kern="1200" cap="none" spc="0" normalizeH="0" baseline="0" noProof="0">
              <a:ln>
                <a:noFill/>
              </a:ln>
              <a:solidFill>
                <a:srgbClr val="000000"/>
              </a:solidFill>
              <a:effectLst/>
              <a:uLnTx/>
              <a:uFillTx/>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3479" y="595745"/>
            <a:ext cx="8596668" cy="5749637"/>
          </a:xfrm>
        </p:spPr>
        <p:txBody>
          <a:bodyPr>
            <a:noAutofit/>
          </a:bodyPr>
          <a:lstStyle/>
          <a:p>
            <a:r>
              <a:rPr lang="en-US" sz="2200" dirty="0">
                <a:solidFill>
                  <a:schemeClr val="tx1"/>
                </a:solidFill>
                <a:latin typeface="Calibri" panose="020F0502020204030204" pitchFamily="34" charset="0"/>
                <a:cs typeface="Calibri" panose="020F0502020204030204" pitchFamily="34" charset="0"/>
              </a:rPr>
              <a:t>Gandhi </a:t>
            </a:r>
            <a:r>
              <a:rPr lang="tr-TR" sz="2200" dirty="0">
                <a:solidFill>
                  <a:schemeClr val="tx1"/>
                </a:solidFill>
                <a:latin typeface="Calibri" panose="020F0502020204030204" pitchFamily="34" charset="0"/>
                <a:cs typeface="Calibri" panose="020F0502020204030204" pitchFamily="34" charset="0"/>
              </a:rPr>
              <a:t>kampanyasını yürütürken, Chauri Chaura’daki ölüm olaylarına kadar rahat bırakıldı.</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Ardından Hintliler itaatsizlik politikasına sırt çevirince ve Gandhi’nin</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kendisi </a:t>
            </a:r>
            <a:r>
              <a:rPr lang="en-US" sz="2200" dirty="0">
                <a:solidFill>
                  <a:schemeClr val="tx1"/>
                </a:solidFill>
                <a:latin typeface="Calibri" panose="020F0502020204030204" pitchFamily="34" charset="0"/>
                <a:cs typeface="Calibri" panose="020F0502020204030204" pitchFamily="34" charset="0"/>
              </a:rPr>
              <a:t>de </a:t>
            </a:r>
            <a:r>
              <a:rPr lang="tr-TR" sz="2200" dirty="0">
                <a:solidFill>
                  <a:schemeClr val="tx1"/>
                </a:solidFill>
                <a:latin typeface="Calibri" panose="020F0502020204030204" pitchFamily="34" charset="0"/>
                <a:cs typeface="Calibri" panose="020F0502020204030204" pitchFamily="34" charset="0"/>
              </a:rPr>
              <a:t>bu siyaseti terk edince,</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İngilizler onu tutuklamanın zamanı geldiğine karar verdiler</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Chauri Chaura olayından sonra Gandhinin İngiliz yönetiminin dostu olmasa bile şiddetten sakınma ilkesine bağlı olduğundan emin oldular. Kongre ancak aşırı provakasyon durumunda şiddete göz kırptı</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Gandhi’nin 1922’de isyana teşvikten yargılanması gidişatı belirledi</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en-US" sz="2200" dirty="0">
                <a:solidFill>
                  <a:schemeClr val="tx1"/>
                </a:solidFill>
                <a:latin typeface="Calibri" panose="020F0502020204030204" pitchFamily="34" charset="0"/>
                <a:cs typeface="Calibri" panose="020F0502020204030204" pitchFamily="34" charset="0"/>
              </a:rPr>
              <a:t>Gandhi</a:t>
            </a:r>
            <a:r>
              <a:rPr lang="tr-TR" sz="2200" dirty="0">
                <a:solidFill>
                  <a:schemeClr val="tx1"/>
                </a:solidFill>
                <a:latin typeface="Calibri" panose="020F0502020204030204" pitchFamily="34" charset="0"/>
                <a:cs typeface="Calibri" panose="020F0502020204030204" pitchFamily="34" charset="0"/>
              </a:rPr>
              <a:t>,</a:t>
            </a:r>
            <a:r>
              <a:rPr lang="en-US" sz="2200" dirty="0">
                <a:solidFill>
                  <a:schemeClr val="tx1"/>
                </a:solidFill>
                <a:latin typeface="Calibri" panose="020F0502020204030204" pitchFamily="34" charset="0"/>
                <a:cs typeface="Calibri" panose="020F0502020204030204" pitchFamily="34" charset="0"/>
              </a:rPr>
              <a:t> 1919’da </a:t>
            </a:r>
            <a:r>
              <a:rPr lang="tr-TR" sz="2200" dirty="0">
                <a:solidFill>
                  <a:schemeClr val="tx1"/>
                </a:solidFill>
                <a:latin typeface="Calibri" panose="020F0502020204030204" pitchFamily="34" charset="0"/>
                <a:cs typeface="Calibri" panose="020F0502020204030204" pitchFamily="34" charset="0"/>
              </a:rPr>
              <a:t>meydana gelen olayların kendisini nasıl ‘’hükümete başkaldırıyı vaaz etme’’ noktasına getirdiğini anlattıktan sonra,</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kendisine verilecek en ağır cezayı memnuniyetle kabul edeceğini söyledi</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en-US" sz="2200" dirty="0">
                <a:solidFill>
                  <a:schemeClr val="tx1"/>
                </a:solidFill>
                <a:latin typeface="Calibri" panose="020F0502020204030204" pitchFamily="34" charset="0"/>
                <a:cs typeface="Calibri" panose="020F0502020204030204" pitchFamily="34" charset="0"/>
              </a:rPr>
              <a:t>Gandhi </a:t>
            </a:r>
            <a:r>
              <a:rPr lang="tr-TR" sz="2200" dirty="0">
                <a:solidFill>
                  <a:schemeClr val="tx1"/>
                </a:solidFill>
                <a:latin typeface="Calibri" panose="020F0502020204030204" pitchFamily="34" charset="0"/>
                <a:cs typeface="Calibri" panose="020F0502020204030204" pitchFamily="34" charset="0"/>
              </a:rPr>
              <a:t>mahkemeyi siyasi tarzının merkezi unsurlarını en çarpıcı biçimde göstermenin aracı olarak kullandı. Bir zamanlar benimsediği sömürgecilikle bağdaşmayan İngiliz ‘’adalet’’ anlayışını reddetti</a:t>
            </a:r>
            <a:r>
              <a:rPr lang="en-US" sz="2200" dirty="0">
                <a:solidFill>
                  <a:schemeClr val="tx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227350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71055"/>
            <a:ext cx="8596668" cy="5570307"/>
          </a:xfrm>
        </p:spPr>
        <p:txBody>
          <a:bodyPr>
            <a:normAutofit/>
          </a:bodyPr>
          <a:lstStyle/>
          <a:p>
            <a:endParaRPr lang="tr-TR" sz="2200" dirty="0">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Kongrenin 1920 ve 1930’lardaki eylemleri hem yoğunluk hem de odak bakımından iniş çıkışlar göstermiştir</a:t>
            </a:r>
            <a:r>
              <a:rPr lang="en-US" sz="2200" dirty="0">
                <a:solidFill>
                  <a:schemeClr val="tx1"/>
                </a:solidFill>
                <a:latin typeface="Calibri" panose="020F0502020204030204" pitchFamily="34" charset="0"/>
                <a:cs typeface="Calibri" panose="020F0502020204030204" pitchFamily="34" charset="0"/>
              </a:rPr>
              <a:t>. Bu </a:t>
            </a:r>
            <a:r>
              <a:rPr lang="tr-TR" sz="2200" dirty="0">
                <a:solidFill>
                  <a:schemeClr val="tx1"/>
                </a:solidFill>
                <a:latin typeface="Calibri" panose="020F0502020204030204" pitchFamily="34" charset="0"/>
                <a:cs typeface="Calibri" panose="020F0502020204030204" pitchFamily="34" charset="0"/>
              </a:rPr>
              <a:t>yıllard</a:t>
            </a:r>
            <a:r>
              <a:rPr lang="en-US" sz="2200" dirty="0">
                <a:solidFill>
                  <a:schemeClr val="tx1"/>
                </a:solidFill>
                <a:latin typeface="Calibri" panose="020F0502020204030204" pitchFamily="34" charset="0"/>
                <a:cs typeface="Calibri" panose="020F0502020204030204" pitchFamily="34" charset="0"/>
              </a:rPr>
              <a:t>a</a:t>
            </a:r>
            <a:r>
              <a:rPr lang="tr-TR" sz="2200" dirty="0">
                <a:solidFill>
                  <a:schemeClr val="tx1"/>
                </a:solidFill>
                <a:latin typeface="Calibri" panose="020F0502020204030204" pitchFamily="34" charset="0"/>
                <a:cs typeface="Calibri" panose="020F0502020204030204" pitchFamily="34" charset="0"/>
              </a:rPr>
              <a:t> </a:t>
            </a:r>
            <a:r>
              <a:rPr lang="en-US" sz="2200" dirty="0">
                <a:solidFill>
                  <a:schemeClr val="tx1"/>
                </a:solidFill>
                <a:latin typeface="Calibri" panose="020F0502020204030204" pitchFamily="34" charset="0"/>
                <a:cs typeface="Calibri" panose="020F0502020204030204" pitchFamily="34" charset="0"/>
              </a:rPr>
              <a:t>da Gandhi </a:t>
            </a:r>
            <a:r>
              <a:rPr lang="tr-TR" sz="2200" dirty="0">
                <a:solidFill>
                  <a:schemeClr val="tx1"/>
                </a:solidFill>
                <a:latin typeface="Calibri" panose="020F0502020204030204" pitchFamily="34" charset="0"/>
                <a:cs typeface="Calibri" panose="020F0502020204030204" pitchFamily="34" charset="0"/>
              </a:rPr>
              <a:t>siyasetten çekildi ve kendini</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‘yapıcı iş’</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olarak adlandırdığı ip eğirmenin desteklenmesine ve dokunulmazların durumunun iyileştirilmesine adadı</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en-US" sz="2200" dirty="0">
                <a:solidFill>
                  <a:schemeClr val="tx1"/>
                </a:solidFill>
                <a:latin typeface="Calibri" panose="020F0502020204030204" pitchFamily="34" charset="0"/>
                <a:cs typeface="Calibri" panose="020F0502020204030204" pitchFamily="34" charset="0"/>
              </a:rPr>
              <a:t>1922’den </a:t>
            </a:r>
            <a:r>
              <a:rPr lang="tr-TR" sz="2200" dirty="0">
                <a:solidFill>
                  <a:schemeClr val="tx1"/>
                </a:solidFill>
                <a:latin typeface="Calibri" panose="020F0502020204030204" pitchFamily="34" charset="0"/>
                <a:cs typeface="Calibri" panose="020F0502020204030204" pitchFamily="34" charset="0"/>
              </a:rPr>
              <a:t>sonra aktif itaatsizliğin yerini bir durgunluk dönemine bırakmasıyla aralarında</a:t>
            </a:r>
            <a:r>
              <a:rPr lang="en-US" sz="2200" dirty="0">
                <a:solidFill>
                  <a:schemeClr val="tx1"/>
                </a:solidFill>
                <a:latin typeface="Calibri" panose="020F0502020204030204" pitchFamily="34" charset="0"/>
                <a:cs typeface="Calibri" panose="020F0502020204030204" pitchFamily="34" charset="0"/>
              </a:rPr>
              <a:t> C. R. Das </a:t>
            </a:r>
            <a:r>
              <a:rPr lang="tr-TR" sz="2200" dirty="0">
                <a:solidFill>
                  <a:schemeClr val="tx1"/>
                </a:solidFill>
                <a:latin typeface="Calibri" panose="020F0502020204030204" pitchFamily="34" charset="0"/>
                <a:cs typeface="Calibri" panose="020F0502020204030204" pitchFamily="34" charset="0"/>
              </a:rPr>
              <a:t>ve Motilal</a:t>
            </a:r>
            <a:r>
              <a:rPr lang="en-US" sz="2200" dirty="0">
                <a:solidFill>
                  <a:schemeClr val="tx1"/>
                </a:solidFill>
                <a:latin typeface="Calibri" panose="020F0502020204030204" pitchFamily="34" charset="0"/>
                <a:cs typeface="Calibri" panose="020F0502020204030204" pitchFamily="34" charset="0"/>
              </a:rPr>
              <a:t> Nehru</a:t>
            </a:r>
            <a:r>
              <a:rPr lang="tr-TR" sz="2200" dirty="0">
                <a:solidFill>
                  <a:schemeClr val="tx1"/>
                </a:solidFill>
                <a:latin typeface="Calibri" panose="020F0502020204030204" pitchFamily="34" charset="0"/>
                <a:cs typeface="Calibri" panose="020F0502020204030204" pitchFamily="34" charset="0"/>
              </a:rPr>
              <a:t>’</a:t>
            </a:r>
            <a:r>
              <a:rPr lang="en-US" sz="2200" dirty="0">
                <a:solidFill>
                  <a:schemeClr val="tx1"/>
                </a:solidFill>
                <a:latin typeface="Calibri" panose="020F0502020204030204" pitchFamily="34" charset="0"/>
                <a:cs typeface="Calibri" panose="020F0502020204030204" pitchFamily="34" charset="0"/>
              </a:rPr>
              <a:t>nun da </a:t>
            </a:r>
            <a:r>
              <a:rPr lang="tr-TR" sz="2200" dirty="0">
                <a:solidFill>
                  <a:schemeClr val="tx1"/>
                </a:solidFill>
                <a:latin typeface="Calibri" panose="020F0502020204030204" pitchFamily="34" charset="0"/>
                <a:cs typeface="Calibri" panose="020F0502020204030204" pitchFamily="34" charset="0"/>
              </a:rPr>
              <a:t>bulunduğu önemli Kongre siyasetçileri yeniden bir karışıklık ortamına girmekten çekinerek Svarac Partisi’ni kurdular ve yasama organlarını içeriden ‘’baltalamak’’ amacıyla seçimlere katıldılar</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en-US" sz="2200" dirty="0">
                <a:solidFill>
                  <a:schemeClr val="tx1"/>
                </a:solidFill>
                <a:latin typeface="Calibri" panose="020F0502020204030204" pitchFamily="34" charset="0"/>
                <a:cs typeface="Calibri" panose="020F0502020204030204" pitchFamily="34" charset="0"/>
              </a:rPr>
              <a:t>Gandhi </a:t>
            </a:r>
            <a:r>
              <a:rPr lang="tr-TR" sz="2200" dirty="0">
                <a:solidFill>
                  <a:schemeClr val="tx1"/>
                </a:solidFill>
                <a:latin typeface="Calibri" panose="020F0502020204030204" pitchFamily="34" charset="0"/>
                <a:cs typeface="Calibri" panose="020F0502020204030204" pitchFamily="34" charset="0"/>
              </a:rPr>
              <a:t>yandaşı milliyetçilerin gözünde Kadi’nin  önemi svadeşi üretiminin ve el emeği zanaat ürünlerinin değerinin çok ötesine geçmişti</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3056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54185"/>
            <a:ext cx="8596668" cy="5570307"/>
          </a:xfrm>
        </p:spPr>
        <p:txBody>
          <a:bodyPr>
            <a:normAutofit/>
          </a:bodyPr>
          <a:lstStyle/>
          <a:p>
            <a:endParaRPr lang="tr-TR" sz="2200" dirty="0">
              <a:latin typeface="Calibri" panose="020F0502020204030204" pitchFamily="34" charset="0"/>
              <a:cs typeface="Calibri" panose="020F0502020204030204" pitchFamily="34" charset="0"/>
            </a:endParaRPr>
          </a:p>
          <a:p>
            <a:r>
              <a:rPr lang="en-US" sz="2200" dirty="0">
                <a:solidFill>
                  <a:schemeClr val="tx1"/>
                </a:solidFill>
                <a:latin typeface="Calibri" panose="020F0502020204030204" pitchFamily="34" charset="0"/>
                <a:cs typeface="Calibri" panose="020F0502020204030204" pitchFamily="34" charset="0"/>
              </a:rPr>
              <a:t>Bu </a:t>
            </a:r>
            <a:r>
              <a:rPr lang="tr-TR" sz="2200" dirty="0">
                <a:solidFill>
                  <a:schemeClr val="tx1"/>
                </a:solidFill>
                <a:latin typeface="Calibri" panose="020F0502020204030204" pitchFamily="34" charset="0"/>
                <a:cs typeface="Calibri" panose="020F0502020204030204" pitchFamily="34" charset="0"/>
              </a:rPr>
              <a:t>basit kaba dokunmuş genelde beyaz renkte olan din, kast, sınıf ve bölge ayrımlarını ortadan kaldıran giysi Hint ulusuna aidiyetin sembolü haline geldi</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Kadi ayrıca Hint kadınlarına da yeni kapılar açtı. Daha önce kadınlara Hindistan’ın maneviyatının bekçileri olarak tanımlayan milliyetçi söyleme karşılık kadi dokuyan ve giyen kadınlar yeni bir ulusun kuruluşuna aktif olarak katıldılar. Ancak pek çok seçkin kadın konumlarının simgesi olarak parlak ipek sari’leri bırakıp da dullarla ve yoksullarla özdeşleşmiş olan kaba beyaz giysiyi giymeye yanaşmadı. Yine de Gandhi’ye göre kadi ‘’Hindistan’ın tüm kız ve erkek kardeşlerini aynı çatı altında topluyor, ruhlarının arındırıp yücelterek onları bugünün yoksulluğundan ve esaretinden kurtarıp özgürlüğe taşıyordu</a:t>
            </a:r>
            <a:r>
              <a:rPr lang="en-US" sz="2200" dirty="0">
                <a:solidFill>
                  <a:schemeClr val="tx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09963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417" y="1122218"/>
            <a:ext cx="8271163" cy="4710545"/>
          </a:xfrm>
          <a:prstGeom prst="rect">
            <a:avLst/>
          </a:prstGeom>
        </p:spPr>
      </p:pic>
    </p:spTree>
    <p:extLst>
      <p:ext uri="{BB962C8B-B14F-4D97-AF65-F5344CB8AC3E}">
        <p14:creationId xmlns:p14="http://schemas.microsoft.com/office/powerpoint/2010/main" val="275106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491" y="872839"/>
            <a:ext cx="8844511" cy="4502728"/>
          </a:xfrm>
        </p:spPr>
        <p:txBody>
          <a:bodyPr>
            <a:normAutofit lnSpcReduction="10000"/>
          </a:bodyPr>
          <a:lstStyle/>
          <a:p>
            <a:pPr marL="0" indent="0" algn="ctr">
              <a:buNone/>
            </a:pPr>
            <a:r>
              <a:rPr lang="en-US" sz="3200" b="1" dirty="0">
                <a:solidFill>
                  <a:schemeClr val="tx1"/>
                </a:solidFill>
                <a:latin typeface="Calibri" panose="020F0502020204030204" pitchFamily="34" charset="0"/>
                <a:cs typeface="Calibri" panose="020F0502020204030204" pitchFamily="34" charset="0"/>
              </a:rPr>
              <a:t>GANDHİ ADININ GÜCÜ: YANDAŞLAR VE MUHALİFLER </a:t>
            </a:r>
            <a:endParaRPr lang="tr-TR" sz="3200" b="1" dirty="0">
              <a:solidFill>
                <a:schemeClr val="tx1"/>
              </a:solidFill>
              <a:latin typeface="Calibri" panose="020F0502020204030204" pitchFamily="34" charset="0"/>
              <a:cs typeface="Calibri" panose="020F0502020204030204" pitchFamily="34" charset="0"/>
            </a:endParaRPr>
          </a:p>
          <a:p>
            <a:pPr marL="0" indent="0" algn="ctr">
              <a:buNone/>
            </a:pPr>
            <a:endParaRPr lang="en-US" sz="2200" b="1" dirty="0">
              <a:solidFill>
                <a:schemeClr val="tx1"/>
              </a:solidFill>
              <a:latin typeface="Calibri" panose="020F0502020204030204" pitchFamily="34" charset="0"/>
              <a:cs typeface="Calibri" panose="020F0502020204030204" pitchFamily="34" charset="0"/>
            </a:endParaRPr>
          </a:p>
          <a:p>
            <a:r>
              <a:rPr lang="en-US" sz="2200" dirty="0">
                <a:solidFill>
                  <a:schemeClr val="tx1"/>
                </a:solidFill>
                <a:latin typeface="Calibri" panose="020F0502020204030204" pitchFamily="34" charset="0"/>
                <a:cs typeface="Calibri" panose="020F0502020204030204" pitchFamily="34" charset="0"/>
              </a:rPr>
              <a:t>1919 </a:t>
            </a:r>
            <a:r>
              <a:rPr lang="tr-TR" sz="2200" dirty="0">
                <a:solidFill>
                  <a:schemeClr val="tx1"/>
                </a:solidFill>
                <a:latin typeface="Calibri" panose="020F0502020204030204" pitchFamily="34" charset="0"/>
                <a:cs typeface="Calibri" panose="020F0502020204030204" pitchFamily="34" charset="0"/>
              </a:rPr>
              <a:t>itibari ile Gandhi, yeni siyasi pratiğe yanıt veren bir kitle edinmişti. Ancak yarattığı cazibe tüm Hindistan’ı birleştirememişti.</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Hindistan’ın genelinde coşkusuz yığınlarla karşılasan Gandhi, Kongre’nin ancak</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Osmanlı Hilafeti destekçisi olan Müslümanlarla ittifak yapıldığı takdirde itaatsizlik yolunu kabul etmesini sağladı</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Gandhi memleketi Gucerat’ta başkent Ahmedabad yakınlarında kendi aşramını kurdu ve civardaki kırsal bölgede köylülerin bilinçlendirilmesine ilişkin başarılı çalışmalar yaptı</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4178769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491" y="512619"/>
            <a:ext cx="8844511" cy="5528744"/>
          </a:xfrm>
        </p:spPr>
        <p:txBody>
          <a:bodyPr>
            <a:normAutofit lnSpcReduction="10000"/>
          </a:bodyPr>
          <a:lstStyle/>
          <a:p>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Gandhi milliyetçiliği, Gucerat haricinde en çok orta Ganj vadisinde, özelliklede Bihar ve Birleşik Vilayetlerde yeşerdi. Bu bölgede Gandhi kendine sadık yardımcılar edindi; bunlar arasında Govind Ballabh Pant, Motilal Nehru ve Gandhi’nin halefi olarak seçeceği, Nehru’nun oğlu Cavaharlal vardı</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Cavaharlal Nehru, sosyalist Rusya’yı iktisadi kalkınma alanında bir model olarak görüyordu. Gandhi anayasacılığın ve kendine zarar veren şiddet eylemlerinin yarattığı çıkmaza çare olarak Hint milliyetçiliğini öne sürdü</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Gandhi, ünvanların ve şeref nişanlarının iade edilmesini, kazançlı yasal uygulamaların ve uzun süren hapis cezalarının kaldırılmasını talep ediyordu. </a:t>
            </a:r>
          </a:p>
          <a:p>
            <a:r>
              <a:rPr lang="tr-TR" sz="2200" dirty="0">
                <a:solidFill>
                  <a:schemeClr val="tx1"/>
                </a:solidFill>
                <a:latin typeface="Calibri" panose="020F0502020204030204" pitchFamily="34" charset="0"/>
                <a:cs typeface="Calibri" panose="020F0502020204030204" pitchFamily="34" charset="0"/>
              </a:rPr>
              <a:t>Bihar’dan ve Birleşik Vilayetlerden yükselen ‘’Mahatma Gandhi ki cey ‘’ haykırışı, Himalaya tepelerine, oradan da bölgenin büyük toprak sahipleri tarafından ezilen kiracılara ulaştı</a:t>
            </a:r>
            <a:r>
              <a:rPr lang="en-US" sz="2200" dirty="0">
                <a:solidFill>
                  <a:schemeClr val="tx1"/>
                </a:solidFill>
                <a:latin typeface="Calibri" panose="020F0502020204030204" pitchFamily="34" charset="0"/>
                <a:cs typeface="Calibri" panose="020F0502020204030204" pitchFamily="34" charset="0"/>
              </a:rPr>
              <a:t>.</a:t>
            </a:r>
            <a:endParaRPr lang="tr-TR" sz="2200" dirty="0">
              <a:solidFill>
                <a:schemeClr val="tx1"/>
              </a:solidFill>
              <a:latin typeface="Calibri" panose="020F0502020204030204" pitchFamily="34" charset="0"/>
              <a:cs typeface="Calibri" panose="020F0502020204030204" pitchFamily="34" charset="0"/>
            </a:endParaRPr>
          </a:p>
          <a:p>
            <a:endParaRPr lang="tr-TR" sz="2200" dirty="0">
              <a:solidFill>
                <a:schemeClr val="tx1"/>
              </a:solidFill>
              <a:latin typeface="Calibri" panose="020F0502020204030204" pitchFamily="34" charset="0"/>
              <a:cs typeface="Calibri" panose="020F0502020204030204" pitchFamily="34" charset="0"/>
            </a:endParaRPr>
          </a:p>
          <a:p>
            <a:endParaRPr lang="en-US" sz="2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91133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5024"/>
            <a:ext cx="8596668" cy="5528744"/>
          </a:xfrm>
        </p:spPr>
        <p:txBody>
          <a:bodyPr>
            <a:normAutofit/>
          </a:bodyPr>
          <a:lstStyle/>
          <a:p>
            <a:r>
              <a:rPr lang="tr-TR" sz="2200" dirty="0">
                <a:solidFill>
                  <a:schemeClr val="tx1"/>
                </a:solidFill>
                <a:latin typeface="Calibri" panose="020F0502020204030204" pitchFamily="34" charset="0"/>
                <a:cs typeface="Calibri" panose="020F0502020204030204" pitchFamily="34" charset="0"/>
              </a:rPr>
              <a:t>Binlerce köylü darşan almaya (bir yola adanmış kişinin ilahi olanın huzuruna çıkması ve onun tarafından kutsanması) ‘’mahatma’’ ya gelecekti. Köylüler Gandhi’yi; yanlışları sihirli bir biçimde doğru yapabilen ve kırsal kesimdeki sömürgeci iktidar ilişkilerini dönüştürebilecek biri olarak gördü. Hatta Gandhi’nin lütfuyla ağaçların ve kuyuların canlandığı söylendi</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en-US" sz="2200" dirty="0">
                <a:solidFill>
                  <a:schemeClr val="tx1"/>
                </a:solidFill>
                <a:latin typeface="Calibri" panose="020F0502020204030204" pitchFamily="34" charset="0"/>
                <a:cs typeface="Calibri" panose="020F0502020204030204" pitchFamily="34" charset="0"/>
              </a:rPr>
              <a:t>Gandhi, </a:t>
            </a:r>
            <a:r>
              <a:rPr lang="tr-TR" sz="2200" dirty="0">
                <a:solidFill>
                  <a:schemeClr val="tx1"/>
                </a:solidFill>
                <a:latin typeface="Calibri" panose="020F0502020204030204" pitchFamily="34" charset="0"/>
                <a:cs typeface="Calibri" panose="020F0502020204030204" pitchFamily="34" charset="0"/>
              </a:rPr>
              <a:t>ıstıraplara son verebilen biri olarak görülerek, Hindu tanrılarının panteonuna dahil edildi</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Şubat 1922’de Gorakhpur’daki Chauri Chaura’da bir köylü çetesi, 22 Hintli polisi yerel karakola kapatması ve binayı ateşe vermesi ile Gandhi itaatsizlik hareketine son vermiştir</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İngilizlerden destek alan prensler ise devletlerini milliyetçilikten uzak tutmaya çalışıyor ve sık ormanlarla örtülü iç kesimlere, demiryolu veya gazeteler nüfuz edemiyordu</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4597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2643" y="609604"/>
            <a:ext cx="8674484" cy="5528744"/>
          </a:xfrm>
        </p:spPr>
        <p:txBody>
          <a:bodyPr>
            <a:noAutofit/>
          </a:bodyPr>
          <a:lstStyle/>
          <a:p>
            <a:r>
              <a:rPr lang="tr-TR" sz="2200" dirty="0">
                <a:solidFill>
                  <a:schemeClr val="tx1"/>
                </a:solidFill>
                <a:latin typeface="Calibri" panose="020F0502020204030204" pitchFamily="34" charset="0"/>
                <a:cs typeface="Calibri" panose="020F0502020204030204" pitchFamily="34" charset="0"/>
              </a:rPr>
              <a:t>Gandhi’ye en uzak duran kişiler, Kalküta, Bombay ve Madras’ın eğitimli seçkinleriydi</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en-US" sz="2200" dirty="0">
                <a:solidFill>
                  <a:schemeClr val="tx1"/>
                </a:solidFill>
                <a:latin typeface="Calibri" panose="020F0502020204030204" pitchFamily="34" charset="0"/>
                <a:cs typeface="Calibri" panose="020F0502020204030204" pitchFamily="34" charset="0"/>
              </a:rPr>
              <a:t>Bengal </a:t>
            </a:r>
            <a:r>
              <a:rPr lang="tr-TR" sz="2200" dirty="0">
                <a:solidFill>
                  <a:schemeClr val="tx1"/>
                </a:solidFill>
                <a:latin typeface="Calibri" panose="020F0502020204030204" pitchFamily="34" charset="0"/>
                <a:cs typeface="Calibri" panose="020F0502020204030204" pitchFamily="34" charset="0"/>
              </a:rPr>
              <a:t>Kongresinin başı olan C. R. Das itaatsizlik programına engel olamayacağını anlayınca, son dakikada, Kongrenin Eylül 1920’deki özel oturumda Gandhi’ye katılmıştır. En önemlisi de Gokhale ile birlikteyken siyasi becerileri keskinleşen ve anayasal düzene gönülden bağlı olan M. A. Cinnah, dini simgelerle dolu sonu belirsiz bir kitle hareketine katılmak yerine, Kongreden istifa ederek Müslüman Birliği’ne katıldı</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Pencap ve Madras’ta, yerel koşullardan kaynaklanan kast ve sınıf karşıtlıkları 1920’ler boyunca Gandhi’ye verilen desteğin sınırlı kalmasına yol açtı</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Kongrenin esas destekçileri, şehirli tüccarlar ve meslek sahipleriydi. Bu kesimin Kongredeki üstünlüğü kırsal nüfusu Birlikçi Parti’yi kurmaya sevk etti. Pencaplılar iyileştirilmiş siyasi sisteme katıldılar ve Birlikçileri 1940 ortalarına kadar iktidar da tuttular</a:t>
            </a:r>
            <a:r>
              <a:rPr lang="en-US" sz="2200" dirty="0">
                <a:solidFill>
                  <a:schemeClr val="tx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723528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3479" y="484911"/>
            <a:ext cx="8596668" cy="5611871"/>
          </a:xfrm>
        </p:spPr>
        <p:txBody>
          <a:bodyPr>
            <a:normAutofit/>
          </a:bodyPr>
          <a:lstStyle/>
          <a:p>
            <a:endParaRPr lang="tr-TR" sz="2200" dirty="0">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Türkiye’nin yenilmesiyle ve 1920’de yapılan cezai nitelikteki Sevr Antlaşmasıyla Hindistan’daki Müslümanlar Osmanlı sultanının hürriyetinden endişe etmeye başladı.</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Çünkü sultanın halifelik konumu, dünyanın her yanındaki Müslümanlar için nizamın ve inancın devamı simgesindeydi</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İngilizlerin Türkiye’ye uygulanan ağır müeyyidelerine verdiği destek geniş bir Müslüman kesimini, İngilizlerin Türkiye’ye tavrının kınanması gerektiğini düşünen Gandhi’ye yaklaştırdı</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Hindistan’ın geleceğine ilişkin görüşlerini şekillediren Cemiyet-i Ulema-yı Hind’in yaklaşımı en az Gandhi’ninki kadar ütopyacıydı</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Cemiyet’in öngördüğü Hindistan’da Hindular ve Müslümanlar kendi kendi kanunlarına, mahkemelerine ve eğitim sistemine sahip olacaktı</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903053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98766"/>
            <a:ext cx="8596668" cy="5611871"/>
          </a:xfrm>
        </p:spPr>
        <p:txBody>
          <a:bodyPr/>
          <a:lstStyle/>
          <a:p>
            <a:endParaRPr lang="tr-TR" dirty="0"/>
          </a:p>
          <a:p>
            <a:r>
              <a:rPr lang="tr-TR" sz="2200" dirty="0">
                <a:solidFill>
                  <a:schemeClr val="tx1"/>
                </a:solidFill>
                <a:latin typeface="Calibri" panose="020F0502020204030204" pitchFamily="34" charset="0"/>
                <a:cs typeface="Calibri" panose="020F0502020204030204" pitchFamily="34" charset="0"/>
              </a:rPr>
              <a:t>Kongre-Hilafet ittifakı 1947’den sonra Hint milliyetçileri tarafından, birleşik, bağımsız bir Hindistan’ın umut edildiği ama bu dönemecin alınamadığı dostça bir dönem olarak ve bir çeşit nostaljik düş gibi hatırlandı.</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Hilafet bayrağındaki Müslüman hilali, Hindularca Saptarişi olarak bilinen kutsal takımyıldız ve İngiliz bayrağı ile toplumsal farklılığı görünür kılıyordu</a:t>
            </a:r>
            <a:r>
              <a:rPr lang="en-US" sz="2200" dirty="0">
                <a:solidFill>
                  <a:schemeClr val="tx1"/>
                </a:solidFill>
                <a:latin typeface="Calibri" panose="020F0502020204030204" pitchFamily="34" charset="0"/>
                <a:cs typeface="Calibri" panose="020F0502020204030204" pitchFamily="34" charset="0"/>
              </a:rPr>
              <a:t>. </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Atatürk’ün Türkiye’de kurduğu yeni laik yönetim 1924’te hilafeti kaldırdı. Hindu ve Müslüman liderler, ayırt edici dinsel simgeleri kullanarak taraflarını harekete geçirme yolunu seçtiler. Sonuç, isyanların ve karşılıklı suçlamaların arttığı bir dönem oldu</a:t>
            </a:r>
            <a:r>
              <a:rPr lang="en-US" sz="2200" dirty="0">
                <a:solidFill>
                  <a:schemeClr val="tx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690336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89712"/>
            <a:ext cx="8596668" cy="5320926"/>
          </a:xfrm>
        </p:spPr>
        <p:txBody>
          <a:bodyPr>
            <a:normAutofit fontScale="92500" lnSpcReduction="10000"/>
          </a:bodyPr>
          <a:lstStyle/>
          <a:p>
            <a:pPr marL="0" indent="0" algn="ctr">
              <a:buNone/>
            </a:pPr>
            <a:r>
              <a:rPr lang="en-US" sz="3200" b="1" dirty="0">
                <a:solidFill>
                  <a:schemeClr val="tx1"/>
                </a:solidFill>
                <a:latin typeface="Calibri" panose="020F0502020204030204" pitchFamily="34" charset="0"/>
                <a:cs typeface="Calibri" panose="020F0502020204030204" pitchFamily="34" charset="0"/>
              </a:rPr>
              <a:t>İTAATSİZLİK YOLU</a:t>
            </a:r>
            <a:endParaRPr lang="tr-TR" sz="3200" b="1" dirty="0">
              <a:solidFill>
                <a:schemeClr val="tx1"/>
              </a:solidFill>
              <a:latin typeface="Calibri" panose="020F0502020204030204" pitchFamily="34" charset="0"/>
              <a:cs typeface="Calibri" panose="020F0502020204030204" pitchFamily="34" charset="0"/>
            </a:endParaRPr>
          </a:p>
          <a:p>
            <a:pPr marL="0" indent="0" algn="ctr">
              <a:buNone/>
            </a:pPr>
            <a:endParaRPr lang="en-US" sz="2200" b="1" dirty="0">
              <a:solidFill>
                <a:schemeClr val="tx1"/>
              </a:solidFill>
              <a:latin typeface="Calibri" panose="020F0502020204030204" pitchFamily="34" charset="0"/>
              <a:cs typeface="Calibri" panose="020F0502020204030204" pitchFamily="34" charset="0"/>
            </a:endParaRPr>
          </a:p>
          <a:p>
            <a:r>
              <a:rPr lang="tr-TR" sz="2400" dirty="0">
                <a:solidFill>
                  <a:schemeClr val="tx1"/>
                </a:solidFill>
                <a:latin typeface="Calibri" panose="020F0502020204030204" pitchFamily="34" charset="0"/>
                <a:cs typeface="Calibri" panose="020F0502020204030204" pitchFamily="34" charset="0"/>
              </a:rPr>
              <a:t>Gandhi’nin itaatsizlik politikası, İngilizlerin önüne zorlu bir ikilem çıkardı. Milliyetçilerle baş etmek  için hep daha yeni ve etkili stratejiler üretmişlerdi</a:t>
            </a:r>
            <a:r>
              <a:rPr lang="en-US" sz="2400" dirty="0">
                <a:solidFill>
                  <a:schemeClr val="tx1"/>
                </a:solidFill>
                <a:latin typeface="Calibri" panose="020F0502020204030204" pitchFamily="34" charset="0"/>
                <a:cs typeface="Calibri" panose="020F0502020204030204" pitchFamily="34" charset="0"/>
              </a:rPr>
              <a:t>. </a:t>
            </a:r>
            <a:endParaRPr lang="tr-TR" sz="2400" dirty="0">
              <a:solidFill>
                <a:schemeClr val="tx1"/>
              </a:solidFill>
              <a:latin typeface="Calibri" panose="020F0502020204030204" pitchFamily="34" charset="0"/>
              <a:cs typeface="Calibri" panose="020F0502020204030204" pitchFamily="34" charset="0"/>
            </a:endParaRPr>
          </a:p>
          <a:p>
            <a:r>
              <a:rPr lang="tr-TR" sz="2400" dirty="0">
                <a:solidFill>
                  <a:schemeClr val="tx1"/>
                </a:solidFill>
                <a:latin typeface="Calibri" panose="020F0502020204030204" pitchFamily="34" charset="0"/>
                <a:cs typeface="Calibri" panose="020F0502020204030204" pitchFamily="34" charset="0"/>
              </a:rPr>
              <a:t>Anavatandaki muhafazakarlar ve Hindistan’daki ordu kuvvet kullanmaktan yanaydı. Hindistan hükümeti Hindistan halkı ile çatışmaya yol açacak bir siyaset gütmekten kaçıyordu</a:t>
            </a:r>
            <a:r>
              <a:rPr lang="en-US" sz="2400" dirty="0">
                <a:solidFill>
                  <a:schemeClr val="tx1"/>
                </a:solidFill>
                <a:latin typeface="Calibri" panose="020F0502020204030204" pitchFamily="34" charset="0"/>
                <a:cs typeface="Calibri" panose="020F0502020204030204" pitchFamily="34" charset="0"/>
              </a:rPr>
              <a:t>. </a:t>
            </a:r>
            <a:endParaRPr lang="tr-TR" sz="2400" dirty="0">
              <a:solidFill>
                <a:schemeClr val="tx1"/>
              </a:solidFill>
              <a:latin typeface="Calibri" panose="020F0502020204030204" pitchFamily="34" charset="0"/>
              <a:cs typeface="Calibri" panose="020F0502020204030204" pitchFamily="34" charset="0"/>
            </a:endParaRPr>
          </a:p>
          <a:p>
            <a:r>
              <a:rPr lang="tr-TR" sz="2400" dirty="0">
                <a:solidFill>
                  <a:schemeClr val="tx1"/>
                </a:solidFill>
                <a:latin typeface="Calibri" panose="020F0502020204030204" pitchFamily="34" charset="0"/>
                <a:cs typeface="Calibri" panose="020F0502020204030204" pitchFamily="34" charset="0"/>
              </a:rPr>
              <a:t>Britanya Hindistanı çoğu İngiliz açısından önemliydi,</a:t>
            </a:r>
            <a:r>
              <a:rPr lang="en-US" sz="2400" dirty="0">
                <a:solidFill>
                  <a:schemeClr val="tx1"/>
                </a:solidFill>
                <a:latin typeface="Calibri" panose="020F0502020204030204" pitchFamily="34" charset="0"/>
                <a:cs typeface="Calibri" panose="020F0502020204030204" pitchFamily="34" charset="0"/>
              </a:rPr>
              <a:t> </a:t>
            </a:r>
            <a:r>
              <a:rPr lang="tr-TR" sz="2400" dirty="0">
                <a:solidFill>
                  <a:schemeClr val="tx1"/>
                </a:solidFill>
                <a:latin typeface="Calibri" panose="020F0502020204030204" pitchFamily="34" charset="0"/>
                <a:cs typeface="Calibri" panose="020F0502020204030204" pitchFamily="34" charset="0"/>
              </a:rPr>
              <a:t>çünkü</a:t>
            </a:r>
            <a:r>
              <a:rPr lang="en-US" sz="2400" dirty="0">
                <a:solidFill>
                  <a:schemeClr val="tx1"/>
                </a:solidFill>
                <a:latin typeface="Calibri" panose="020F0502020204030204" pitchFamily="34" charset="0"/>
                <a:cs typeface="Calibri" panose="020F0502020204030204" pitchFamily="34" charset="0"/>
              </a:rPr>
              <a:t> 1920’ler </a:t>
            </a:r>
            <a:r>
              <a:rPr lang="tr-TR" sz="2400" dirty="0">
                <a:solidFill>
                  <a:schemeClr val="tx1"/>
                </a:solidFill>
                <a:latin typeface="Calibri" panose="020F0502020204030204" pitchFamily="34" charset="0"/>
                <a:cs typeface="Calibri" panose="020F0502020204030204" pitchFamily="34" charset="0"/>
              </a:rPr>
              <a:t>itibariyle Hindistan pazarı İngiliz ihracatı için vazgeçilmez bir alan olma yolundaydı</a:t>
            </a:r>
            <a:r>
              <a:rPr lang="en-US" sz="2400" dirty="0">
                <a:solidFill>
                  <a:schemeClr val="tx1"/>
                </a:solidFill>
                <a:latin typeface="Calibri" panose="020F0502020204030204" pitchFamily="34" charset="0"/>
                <a:cs typeface="Calibri" panose="020F0502020204030204" pitchFamily="34" charset="0"/>
              </a:rPr>
              <a:t>. </a:t>
            </a:r>
            <a:r>
              <a:rPr lang="tr-TR" sz="2400" dirty="0">
                <a:solidFill>
                  <a:schemeClr val="tx1"/>
                </a:solidFill>
                <a:latin typeface="Calibri" panose="020F0502020204030204" pitchFamily="34" charset="0"/>
                <a:cs typeface="Calibri" panose="020F0502020204030204" pitchFamily="34" charset="0"/>
              </a:rPr>
              <a:t>Genel olarak birkaç</a:t>
            </a:r>
            <a:r>
              <a:rPr lang="en-US" sz="2400" dirty="0">
                <a:solidFill>
                  <a:schemeClr val="tx1"/>
                </a:solidFill>
                <a:latin typeface="Calibri" panose="020F0502020204030204" pitchFamily="34" charset="0"/>
                <a:cs typeface="Calibri" panose="020F0502020204030204" pitchFamily="34" charset="0"/>
              </a:rPr>
              <a:t> H</a:t>
            </a:r>
            <a:r>
              <a:rPr lang="tr-TR" sz="2400" dirty="0">
                <a:solidFill>
                  <a:schemeClr val="tx1"/>
                </a:solidFill>
                <a:latin typeface="Calibri" panose="020F0502020204030204" pitchFamily="34" charset="0"/>
                <a:cs typeface="Calibri" panose="020F0502020204030204" pitchFamily="34" charset="0"/>
              </a:rPr>
              <a:t>ıristiyan</a:t>
            </a:r>
            <a:r>
              <a:rPr lang="en-US" sz="2400" dirty="0">
                <a:solidFill>
                  <a:schemeClr val="tx1"/>
                </a:solidFill>
                <a:latin typeface="Calibri" panose="020F0502020204030204" pitchFamily="34" charset="0"/>
                <a:cs typeface="Calibri" panose="020F0502020204030204" pitchFamily="34" charset="0"/>
              </a:rPr>
              <a:t> liberal </a:t>
            </a:r>
            <a:r>
              <a:rPr lang="tr-TR" sz="2400" dirty="0">
                <a:solidFill>
                  <a:schemeClr val="tx1"/>
                </a:solidFill>
                <a:latin typeface="Calibri" panose="020F0502020204030204" pitchFamily="34" charset="0"/>
                <a:cs typeface="Calibri" panose="020F0502020204030204" pitchFamily="34" charset="0"/>
              </a:rPr>
              <a:t>dışında İngilizler Gandhi’ye güvenmiyordu</a:t>
            </a:r>
            <a:r>
              <a:rPr lang="en-US" sz="2400" dirty="0">
                <a:solidFill>
                  <a:schemeClr val="tx1"/>
                </a:solidFill>
                <a:latin typeface="Calibri" panose="020F0502020204030204" pitchFamily="34" charset="0"/>
                <a:cs typeface="Calibri" panose="020F0502020204030204" pitchFamily="34" charset="0"/>
              </a:rPr>
              <a:t>.</a:t>
            </a:r>
            <a:endParaRPr lang="tr-TR" sz="2400" dirty="0">
              <a:solidFill>
                <a:schemeClr val="tx1"/>
              </a:solidFill>
              <a:latin typeface="Calibri" panose="020F0502020204030204" pitchFamily="34" charset="0"/>
              <a:cs typeface="Calibri" panose="020F0502020204030204" pitchFamily="34" charset="0"/>
            </a:endParaRPr>
          </a:p>
          <a:p>
            <a:r>
              <a:rPr lang="tr-TR" sz="2400" dirty="0">
                <a:solidFill>
                  <a:schemeClr val="tx1"/>
                </a:solidFill>
                <a:latin typeface="Calibri" panose="020F0502020204030204" pitchFamily="34" charset="0"/>
                <a:cs typeface="Calibri" panose="020F0502020204030204" pitchFamily="34" charset="0"/>
              </a:rPr>
              <a:t>Churchill’in 1931’de Gandhi hakkında alaycı bir ifadeyle yaptığı ‘’yarı çıplak fakir’’ nitelemesi, çoğu İngiliz’in görüşünü yansıtıyordu</a:t>
            </a:r>
            <a:r>
              <a:rPr lang="en-US" sz="2400" dirty="0">
                <a:solidFill>
                  <a:schemeClr val="tx1"/>
                </a:solidFill>
                <a:latin typeface="Calibri" panose="020F0502020204030204" pitchFamily="34" charset="0"/>
                <a:cs typeface="Calibri" panose="020F0502020204030204" pitchFamily="34" charset="0"/>
              </a:rPr>
              <a:t>.</a:t>
            </a:r>
            <a:endParaRPr lang="en-US" sz="2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33683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Headlin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527</TotalTime>
  <Words>1100</Words>
  <Application>Microsoft Office PowerPoint</Application>
  <PresentationFormat>Geniş ekran</PresentationFormat>
  <Paragraphs>51</Paragraphs>
  <Slides>12</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12</vt:i4>
      </vt:variant>
    </vt:vector>
  </HeadingPairs>
  <TitlesOfParts>
    <vt:vector size="21" baseType="lpstr">
      <vt:lpstr>Arial</vt:lpstr>
      <vt:lpstr>Calibri</vt:lpstr>
      <vt:lpstr>Century Schoolbook</vt:lpstr>
      <vt:lpstr>Comic Sans MS</vt:lpstr>
      <vt:lpstr>Corbel</vt:lpstr>
      <vt:lpstr>Trebuchet MS</vt:lpstr>
      <vt:lpstr>Wingdings 3</vt:lpstr>
      <vt:lpstr>Facet</vt:lpstr>
      <vt:lpstr>Headlines</vt:lpstr>
      <vt:lpstr>Hin 415 Hindistan bağımsızlık hareketi ve tarihi  8. Hafta    SÖMÜRGE DÜZENİNİN KRİZİ II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HİNDİSTAN’IN KISA TARİHİ</dc:title>
  <dc:creator>Naz</dc:creator>
  <cp:lastModifiedBy>casper</cp:lastModifiedBy>
  <cp:revision>64</cp:revision>
  <dcterms:created xsi:type="dcterms:W3CDTF">2019-11-29T20:38:44Z</dcterms:created>
  <dcterms:modified xsi:type="dcterms:W3CDTF">2020-03-09T11:00:01Z</dcterms:modified>
</cp:coreProperties>
</file>