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1" r:id="rId5"/>
    <p:sldId id="262" r:id="rId6"/>
    <p:sldId id="263" r:id="rId7"/>
    <p:sldId id="264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Operatörler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NBP120 </a:t>
            </a:r>
            <a:r>
              <a:rPr lang="tr-TR" dirty="0" err="1" smtClean="0"/>
              <a:t>PROGRAMlama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Operatörler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Operatörler önceden tanımlanmış matematiksel yada mantıksal işlemleri yapmamızı sağlayan özel karakterlerdir. 3 Grup altında toplayabiliriz</a:t>
            </a:r>
          </a:p>
          <a:p>
            <a:endParaRPr lang="tr-TR" dirty="0"/>
          </a:p>
          <a:p>
            <a:r>
              <a:rPr lang="tr-TR" dirty="0" err="1" smtClean="0"/>
              <a:t>Unary</a:t>
            </a:r>
            <a:r>
              <a:rPr lang="tr-TR" dirty="0" smtClean="0"/>
              <a:t> Operatörler</a:t>
            </a:r>
          </a:p>
          <a:p>
            <a:r>
              <a:rPr lang="tr-TR" dirty="0" err="1" smtClean="0"/>
              <a:t>Binary</a:t>
            </a:r>
            <a:r>
              <a:rPr lang="tr-TR" dirty="0" smtClean="0"/>
              <a:t> Operatörler</a:t>
            </a:r>
          </a:p>
          <a:p>
            <a:r>
              <a:rPr lang="tr-TR" dirty="0" err="1" smtClean="0"/>
              <a:t>Ternary</a:t>
            </a:r>
            <a:r>
              <a:rPr lang="tr-TR" dirty="0" smtClean="0"/>
              <a:t> Operatörler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24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Operatörler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İşlevlerine göre 6 gruptur;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Aritmetik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Karşılaştırma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Mantıksal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err="1" smtClean="0"/>
              <a:t>Bitsel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Atama ve işlemli atama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Özel amaçlı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729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Aritmetik Operatörler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x = 50 + 40;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float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f = 12.56f + 11.4f;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x = x - 1;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y = 6 / 3;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y = y * 3;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c = 10 % 3;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y++;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y--;</a:t>
            </a:r>
          </a:p>
          <a:p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151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x = 12;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y = 14;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z = 16;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t = 20;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x++;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++y;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z--;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--t;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"{0}\n{1}\n{2}\n{3}"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, x, y, z, t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75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Karşılaştırma operatörleri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450528"/>
              </p:ext>
            </p:extLst>
          </p:nvPr>
        </p:nvGraphicFramePr>
        <p:xfrm>
          <a:off x="1096963" y="1846263"/>
          <a:ext cx="100584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396198189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1790974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Operatör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31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==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eşittir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32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!=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eşit değildir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739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&lt;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Küçüktür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211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&gt;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Büyüktür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848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&gt;=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Büyük yada</a:t>
                      </a:r>
                      <a:r>
                        <a:rPr lang="tr-TR" baseline="0" dirty="0" smtClean="0"/>
                        <a:t> eşit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340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&lt;=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Küçük yada eşit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798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157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Mantıksal Operatörler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266641"/>
              </p:ext>
            </p:extLst>
          </p:nvPr>
        </p:nvGraphicFramePr>
        <p:xfrm>
          <a:off x="1096963" y="1846263"/>
          <a:ext cx="10058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595531843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5549367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Operatör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800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&amp;&amp;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ve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53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||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veya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223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!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değil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42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327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Erhan ARI, Algoritma ve C# Programlama,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https://tr.wikipedia.org/wiki/Algoritma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Ebubekir Yaşar (2011). Algoritma ve Programlamaya Giriş. Murathan Yayınevi.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Doç. Dr. Fahri VATANSEVER (2017). Algoritma geliştirme ve programlamaya giriş, Seçkin Yayıncılık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1007</TotalTime>
  <Words>259</Words>
  <Application>Microsoft Office PowerPoint</Application>
  <PresentationFormat>Geniş ekran</PresentationFormat>
  <Paragraphs>72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Consolas</vt:lpstr>
      <vt:lpstr>Times New Roman</vt:lpstr>
      <vt:lpstr>Wingdings</vt:lpstr>
      <vt:lpstr>temaacik</vt:lpstr>
      <vt:lpstr>Operatörler</vt:lpstr>
      <vt:lpstr>Operatörler</vt:lpstr>
      <vt:lpstr>Operatörler</vt:lpstr>
      <vt:lpstr>Aritmetik Operatörler</vt:lpstr>
      <vt:lpstr>Örnek</vt:lpstr>
      <vt:lpstr>Karşılaştırma operatörleri</vt:lpstr>
      <vt:lpstr>Mantıksal Operatörler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32</cp:revision>
  <dcterms:created xsi:type="dcterms:W3CDTF">2017-11-13T19:25:20Z</dcterms:created>
  <dcterms:modified xsi:type="dcterms:W3CDTF">2020-01-28T19:33:53Z</dcterms:modified>
</cp:coreProperties>
</file>