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>
                <a:ea typeface="Calibri"/>
                <a:cs typeface="Arial"/>
              </a:rPr>
              <a:t>Hinduism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and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Gender</a:t>
            </a:r>
            <a:r>
              <a:rPr lang="tr-TR" dirty="0">
                <a:ea typeface="Calibri"/>
                <a:cs typeface="Arial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30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>
                <a:ea typeface="Calibri"/>
                <a:cs typeface="Arial"/>
              </a:rPr>
              <a:t>"</a:t>
            </a:r>
            <a:r>
              <a:rPr lang="tr-TR" dirty="0" err="1">
                <a:ea typeface="Calibri"/>
                <a:cs typeface="Arial"/>
              </a:rPr>
              <a:t>Hinduism</a:t>
            </a:r>
            <a:r>
              <a:rPr lang="tr-TR" dirty="0">
                <a:ea typeface="Calibri"/>
                <a:cs typeface="Arial"/>
              </a:rPr>
              <a:t>  </a:t>
            </a:r>
            <a:r>
              <a:rPr lang="tr-TR" dirty="0" err="1">
                <a:ea typeface="Calibri"/>
                <a:cs typeface="Arial"/>
              </a:rPr>
              <a:t>and</a:t>
            </a:r>
            <a:r>
              <a:rPr lang="tr-TR" dirty="0">
                <a:ea typeface="Calibri"/>
                <a:cs typeface="Arial"/>
              </a:rPr>
              <a:t> </a:t>
            </a:r>
            <a:r>
              <a:rPr lang="tr-TR" dirty="0" err="1">
                <a:ea typeface="Calibri"/>
                <a:cs typeface="Arial"/>
              </a:rPr>
              <a:t>feminism</a:t>
            </a:r>
            <a:r>
              <a:rPr lang="tr-TR" dirty="0">
                <a:ea typeface="Calibri"/>
                <a:cs typeface="Arial"/>
              </a:rPr>
              <a:t>: </a:t>
            </a:r>
            <a:r>
              <a:rPr lang="tr-TR" dirty="0" err="1">
                <a:ea typeface="Calibri"/>
                <a:cs typeface="Arial"/>
              </a:rPr>
              <a:t>some</a:t>
            </a:r>
            <a:r>
              <a:rPr lang="tr-TR" dirty="0">
                <a:ea typeface="Calibri"/>
                <a:cs typeface="Arial"/>
              </a:rPr>
              <a:t>  </a:t>
            </a:r>
            <a:r>
              <a:rPr lang="tr-TR" dirty="0" err="1">
                <a:ea typeface="Calibri"/>
                <a:cs typeface="Arial"/>
              </a:rPr>
              <a:t>concerns</a:t>
            </a:r>
            <a:r>
              <a:rPr lang="tr-TR" dirty="0">
                <a:ea typeface="Calibri"/>
                <a:cs typeface="Arial"/>
              </a:rPr>
              <a:t>." </a:t>
            </a:r>
            <a:r>
              <a:rPr lang="tr-TR" dirty="0" err="1">
                <a:ea typeface="Calibri"/>
                <a:cs typeface="Arial"/>
              </a:rPr>
              <a:t>Sugirtharajah</a:t>
            </a:r>
            <a:r>
              <a:rPr lang="tr-TR" dirty="0">
                <a:ea typeface="Calibri"/>
                <a:cs typeface="Arial"/>
              </a:rPr>
              <a:t>, </a:t>
            </a:r>
            <a:r>
              <a:rPr lang="tr-TR" dirty="0" err="1">
                <a:ea typeface="Calibri"/>
                <a:cs typeface="Arial"/>
              </a:rPr>
              <a:t>Sharada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72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>
                <a:ea typeface="Calibri"/>
                <a:cs typeface="Arial"/>
              </a:rPr>
              <a:t>Becoming</a:t>
            </a:r>
            <a:r>
              <a:rPr lang="tr-TR" dirty="0" smtClean="0">
                <a:ea typeface="Calibri"/>
                <a:cs typeface="Arial"/>
              </a:rPr>
              <a:t> </a:t>
            </a:r>
            <a:r>
              <a:rPr lang="tr-TR" dirty="0">
                <a:ea typeface="Calibri"/>
                <a:cs typeface="Arial"/>
              </a:rPr>
              <a:t>Male: </a:t>
            </a:r>
            <a:r>
              <a:rPr lang="tr-TR" dirty="0" err="1">
                <a:ea typeface="Calibri"/>
                <a:cs typeface="Arial"/>
              </a:rPr>
              <a:t>Salvation</a:t>
            </a:r>
            <a:r>
              <a:rPr lang="tr-TR" dirty="0">
                <a:ea typeface="Calibri"/>
                <a:cs typeface="Arial"/>
              </a:rPr>
              <a:t> Through </a:t>
            </a:r>
            <a:r>
              <a:rPr lang="tr-TR" dirty="0" err="1">
                <a:ea typeface="Calibri"/>
                <a:cs typeface="Arial"/>
              </a:rPr>
              <a:t>Gender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Modification</a:t>
            </a:r>
            <a:r>
              <a:rPr lang="tr-TR" dirty="0">
                <a:ea typeface="Calibri"/>
                <a:cs typeface="Arial"/>
              </a:rPr>
              <a:t> in  </a:t>
            </a:r>
            <a:r>
              <a:rPr lang="tr-TR" dirty="0" err="1">
                <a:ea typeface="Calibri"/>
                <a:cs typeface="Arial"/>
              </a:rPr>
              <a:t>Hinduism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and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Buddhism</a:t>
            </a:r>
            <a:r>
              <a:rPr lang="tr-TR" dirty="0" smtClean="0">
                <a:ea typeface="Calibri"/>
                <a:cs typeface="Arial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13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Films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*Fire (1996; Director D. Mehta</a:t>
            </a:r>
            <a:r>
              <a:rPr lang="en-US" dirty="0" smtClean="0"/>
              <a:t>),</a:t>
            </a:r>
            <a:endParaRPr lang="tr-TR" dirty="0" smtClean="0"/>
          </a:p>
          <a:p>
            <a:r>
              <a:rPr lang="en-US" dirty="0" smtClean="0"/>
              <a:t>*</a:t>
            </a:r>
            <a:r>
              <a:rPr lang="en-US" dirty="0"/>
              <a:t>Water (2005; D. Mehta)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914051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38</Words>
  <Application>Microsoft Office PowerPoint</Application>
  <PresentationFormat>Ekran Gösterisi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Hava Akımı</vt:lpstr>
      <vt:lpstr>Hinduism and Gender </vt:lpstr>
      <vt:lpstr>PowerPoint Sunusu</vt:lpstr>
      <vt:lpstr>PowerPoint Sunusu</vt:lpstr>
      <vt:lpstr>Films: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 and Gender </dc:title>
  <dc:creator>Administrator</dc:creator>
  <cp:lastModifiedBy>Administrator</cp:lastModifiedBy>
  <cp:revision>1</cp:revision>
  <dcterms:created xsi:type="dcterms:W3CDTF">2019-04-03T08:58:38Z</dcterms:created>
  <dcterms:modified xsi:type="dcterms:W3CDTF">2019-04-03T09:01:28Z</dcterms:modified>
</cp:coreProperties>
</file>