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68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43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9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1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5267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96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786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13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5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63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49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9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07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44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8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2E28-6035-41B6-8096-26E01632B13D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92A479-E1F5-44D2-8406-9553624A99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91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Hak kavramını açıklayan görüşler:</a:t>
            </a:r>
          </a:p>
          <a:p>
            <a:pPr algn="just"/>
            <a:r>
              <a:rPr lang="tr-TR" dirty="0" smtClean="0"/>
              <a:t>1- İrade teorisi</a:t>
            </a:r>
          </a:p>
          <a:p>
            <a:pPr algn="just"/>
            <a:r>
              <a:rPr lang="tr-TR" dirty="0" smtClean="0"/>
              <a:t>2- Menfaat teorisi</a:t>
            </a:r>
          </a:p>
          <a:p>
            <a:pPr algn="just"/>
            <a:r>
              <a:rPr lang="tr-TR" dirty="0" smtClean="0"/>
              <a:t>3- Karma teori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3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Sorumluluğa Hakim Olan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Bireysel sorumluluk ilkesi</a:t>
            </a:r>
          </a:p>
          <a:p>
            <a:r>
              <a:rPr lang="tr-TR" dirty="0" smtClean="0"/>
              <a:t>2. Ayni sorumluluk ilkesi</a:t>
            </a:r>
          </a:p>
          <a:p>
            <a:r>
              <a:rPr lang="tr-TR" dirty="0" smtClean="0"/>
              <a:t>3. Tam sorumluluk ilkesi</a:t>
            </a:r>
          </a:p>
          <a:p>
            <a:r>
              <a:rPr lang="tr-TR" dirty="0" smtClean="0"/>
              <a:t>4. Kıymet itibariyle sorumluluk ilkesi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06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 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r>
              <a:rPr lang="tr-TR" dirty="0">
                <a:solidFill>
                  <a:prstClr val="black"/>
                </a:solidFill>
              </a:rPr>
              <a:t>Yararlanma Hakları			</a:t>
            </a:r>
            <a:r>
              <a:rPr lang="tr-TR" dirty="0" smtClean="0">
                <a:solidFill>
                  <a:prstClr val="black"/>
                </a:solidFill>
              </a:rPr>
              <a:t>       Düzenleme </a:t>
            </a:r>
            <a:r>
              <a:rPr lang="tr-TR" dirty="0">
                <a:solidFill>
                  <a:prstClr val="black"/>
                </a:solidFill>
              </a:rPr>
              <a:t>Hakları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1- Alacak Hakları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2- Hakimiyet Hakları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3-Kişilik Hakları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4- Topluluk veya grup hakları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3507475" y="2053987"/>
            <a:ext cx="818866" cy="1132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7369791" y="1978925"/>
            <a:ext cx="791570" cy="1282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2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Alacak Hakkının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Alacak hakkı bir yararlanma hakkıdır.</a:t>
            </a:r>
          </a:p>
          <a:p>
            <a:r>
              <a:rPr lang="tr-TR" dirty="0" smtClean="0"/>
              <a:t>2. Alacak hakkı bir malvarlığı hakkıdır.</a:t>
            </a:r>
          </a:p>
          <a:p>
            <a:r>
              <a:rPr lang="tr-TR" dirty="0" smtClean="0"/>
              <a:t>3. Alacak hakkı nispi bir haktır.</a:t>
            </a:r>
          </a:p>
          <a:p>
            <a:r>
              <a:rPr lang="tr-TR" dirty="0" smtClean="0"/>
              <a:t>4. Alacak hakkının sayısı, içeriği sınırlı değildir.</a:t>
            </a:r>
          </a:p>
          <a:p>
            <a:r>
              <a:rPr lang="tr-TR" dirty="0" smtClean="0"/>
              <a:t>5. Alacak hakkı geçici bir haktır.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442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/>
              <a:t>Nispilik</a:t>
            </a:r>
            <a:r>
              <a:rPr lang="tr-TR" u="sng" dirty="0" smtClean="0"/>
              <a:t> İlkesinin İstisnaları</a:t>
            </a:r>
          </a:p>
          <a:p>
            <a:r>
              <a:rPr lang="tr-TR" dirty="0" smtClean="0"/>
              <a:t>1- Üçüncü kişileri koruyucu etkili sözleşme</a:t>
            </a:r>
          </a:p>
          <a:p>
            <a:r>
              <a:rPr lang="tr-TR" dirty="0" smtClean="0"/>
              <a:t>2- Tam üçüncü kişi yararına sözleşme</a:t>
            </a:r>
          </a:p>
          <a:p>
            <a:r>
              <a:rPr lang="tr-TR" dirty="0" smtClean="0"/>
              <a:t>3. TMK m. 1009/II</a:t>
            </a:r>
          </a:p>
          <a:p>
            <a:r>
              <a:rPr lang="tr-TR" dirty="0" smtClean="0"/>
              <a:t>4. TBK m. 509/I</a:t>
            </a:r>
          </a:p>
          <a:p>
            <a:r>
              <a:rPr lang="tr-TR" dirty="0" smtClean="0"/>
              <a:t>5. TBK m. 322/III</a:t>
            </a:r>
          </a:p>
          <a:p>
            <a:r>
              <a:rPr lang="tr-TR" dirty="0" smtClean="0"/>
              <a:t>6. TBK m. 507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33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Yenilik Doğuran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</a:t>
            </a:r>
            <a:r>
              <a:rPr lang="tr-TR" dirty="0" smtClean="0"/>
              <a:t>urucu </a:t>
            </a:r>
            <a:r>
              <a:rPr lang="tr-TR" dirty="0" smtClean="0"/>
              <a:t>yenilik doğuran </a:t>
            </a:r>
            <a:r>
              <a:rPr lang="tr-TR" dirty="0" smtClean="0"/>
              <a:t>haklar (</a:t>
            </a:r>
            <a:r>
              <a:rPr lang="tr-TR" dirty="0" err="1" smtClean="0"/>
              <a:t>Örn</a:t>
            </a:r>
            <a:r>
              <a:rPr lang="tr-TR" dirty="0" smtClean="0"/>
              <a:t>: Kabul </a:t>
            </a:r>
            <a:r>
              <a:rPr lang="tr-TR" dirty="0" smtClean="0"/>
              <a:t>beyanı, alım, önalım, gerialım, tanıma, ihraz, işgal)</a:t>
            </a:r>
          </a:p>
          <a:p>
            <a:pPr algn="just"/>
            <a:r>
              <a:rPr lang="tr-TR" dirty="0"/>
              <a:t>D</a:t>
            </a:r>
            <a:r>
              <a:rPr lang="tr-TR" dirty="0" smtClean="0"/>
              <a:t>eğiştirici </a:t>
            </a:r>
            <a:r>
              <a:rPr lang="tr-TR" dirty="0" smtClean="0"/>
              <a:t>yenilik doğuran </a:t>
            </a:r>
            <a:r>
              <a:rPr lang="tr-TR" dirty="0" smtClean="0"/>
              <a:t>haklar (</a:t>
            </a:r>
            <a:r>
              <a:rPr lang="tr-TR" dirty="0" err="1" smtClean="0"/>
              <a:t>Örn</a:t>
            </a:r>
            <a:r>
              <a:rPr lang="tr-TR" dirty="0" smtClean="0"/>
              <a:t>: Seçimlik </a:t>
            </a:r>
            <a:r>
              <a:rPr lang="tr-TR" dirty="0" smtClean="0"/>
              <a:t>borçlarda seçim hakkının kullanılması)</a:t>
            </a:r>
          </a:p>
          <a:p>
            <a:pPr algn="just"/>
            <a:r>
              <a:rPr lang="tr-TR" dirty="0"/>
              <a:t>B</a:t>
            </a:r>
            <a:r>
              <a:rPr lang="tr-TR" dirty="0" smtClean="0"/>
              <a:t>ozucu </a:t>
            </a:r>
            <a:r>
              <a:rPr lang="tr-TR" dirty="0" smtClean="0"/>
              <a:t>yenilik doğuran </a:t>
            </a:r>
            <a:r>
              <a:rPr lang="tr-TR" dirty="0" smtClean="0"/>
              <a:t>haklar (</a:t>
            </a:r>
            <a:r>
              <a:rPr lang="tr-TR" dirty="0" err="1" smtClean="0"/>
              <a:t>Örn</a:t>
            </a:r>
            <a:r>
              <a:rPr lang="tr-TR" dirty="0" smtClean="0"/>
              <a:t>: Sözleşmenin </a:t>
            </a:r>
            <a:r>
              <a:rPr lang="tr-TR" dirty="0" smtClean="0"/>
              <a:t>iptali, fesih, öneri ve kabulün geri alınması, bir dernek veya sendika üyesinin üyelikten çıkartılması, dönme, mirasın reddi, takas)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26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Yenilik Doğuran Hakların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Yenilik doğuran haklar, bir kez kullanılmakla sona erer.</a:t>
            </a:r>
          </a:p>
          <a:p>
            <a:pPr algn="just"/>
            <a:r>
              <a:rPr lang="tr-TR" dirty="0" smtClean="0"/>
              <a:t>Yenilik doğuran haklar, ilke olarak zamanaşımına bağlı olmayıp hak düşürücü süreye tabidirler.</a:t>
            </a:r>
          </a:p>
          <a:p>
            <a:pPr algn="just"/>
            <a:r>
              <a:rPr lang="tr-TR" dirty="0" smtClean="0"/>
              <a:t>Yenilik doğuran haklardan, kullanıldıktan sonra dönmek mümkün değildir.</a:t>
            </a:r>
          </a:p>
          <a:p>
            <a:pPr algn="just"/>
            <a:r>
              <a:rPr lang="tr-TR" dirty="0" smtClean="0"/>
              <a:t>Yenilik doğuran haklar şarta bağlanamaz.</a:t>
            </a:r>
          </a:p>
          <a:p>
            <a:pPr algn="just"/>
            <a:r>
              <a:rPr lang="tr-TR" dirty="0" smtClean="0"/>
              <a:t>Yenilik doğuran haklar dürüstlük kuralına uygun olarak kullanılmalıdır.</a:t>
            </a:r>
          </a:p>
          <a:p>
            <a:pPr algn="just"/>
            <a:r>
              <a:rPr lang="tr-TR" dirty="0" smtClean="0"/>
              <a:t>Yenilik doğuran haklar devredilebilen haklardandır.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177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Def’i ile İtiraz </a:t>
            </a:r>
            <a:r>
              <a:rPr lang="tr-TR" dirty="0" smtClean="0"/>
              <a:t>Kavramı ve Arasındaki </a:t>
            </a:r>
            <a:r>
              <a:rPr lang="tr-TR" dirty="0" smtClean="0"/>
              <a:t>Farklar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Def’i Kavramı</a:t>
            </a:r>
          </a:p>
          <a:p>
            <a:r>
              <a:rPr lang="tr-TR" dirty="0" smtClean="0"/>
              <a:t>İtiraz Kavramı</a:t>
            </a:r>
          </a:p>
          <a:p>
            <a:pPr marL="0" indent="0">
              <a:buNone/>
            </a:pPr>
            <a:r>
              <a:rPr lang="tr-TR" b="1" dirty="0" smtClean="0"/>
              <a:t>	Farkları:</a:t>
            </a:r>
          </a:p>
          <a:p>
            <a:r>
              <a:rPr lang="tr-TR" dirty="0" smtClean="0"/>
              <a:t>1- </a:t>
            </a:r>
            <a:r>
              <a:rPr lang="tr-TR" dirty="0" smtClean="0"/>
              <a:t>Def’i bir haktır, itiraz ise bir olaydır.</a:t>
            </a:r>
          </a:p>
          <a:p>
            <a:r>
              <a:rPr lang="tr-TR" dirty="0" smtClean="0"/>
              <a:t>2- İtiraz, hakim tarafından </a:t>
            </a:r>
            <a:r>
              <a:rPr lang="tr-TR" dirty="0" err="1" smtClean="0"/>
              <a:t>re’sen</a:t>
            </a:r>
            <a:r>
              <a:rPr lang="tr-TR" dirty="0" smtClean="0"/>
              <a:t> göz önünde tutulur.</a:t>
            </a:r>
          </a:p>
          <a:p>
            <a:pPr algn="just"/>
            <a:r>
              <a:rPr lang="tr-TR" dirty="0" smtClean="0"/>
              <a:t>3-Def’i </a:t>
            </a:r>
            <a:r>
              <a:rPr lang="tr-TR" dirty="0" smtClean="0"/>
              <a:t>sadece </a:t>
            </a:r>
            <a:r>
              <a:rPr lang="tr-TR" dirty="0" smtClean="0"/>
              <a:t>hak sahibi tarafından ileri sürülebilir. İtirazı ise menfaati olan herkes ileri sürebilir.</a:t>
            </a:r>
          </a:p>
          <a:p>
            <a:pPr algn="just"/>
            <a:r>
              <a:rPr lang="tr-TR" dirty="0" smtClean="0"/>
              <a:t>4- İtiraz, hakkın doğmadığını veya sona erdiğini ifade eder. </a:t>
            </a:r>
          </a:p>
        </p:txBody>
      </p:sp>
    </p:spTree>
    <p:extLst>
      <p:ext uri="{BB962C8B-B14F-4D97-AF65-F5344CB8AC3E}">
        <p14:creationId xmlns:p14="http://schemas.microsoft.com/office/powerpoint/2010/main" val="393301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Alacak ve Talep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Konuları yönünden farklılıklar</a:t>
            </a:r>
          </a:p>
          <a:p>
            <a:r>
              <a:rPr lang="tr-TR" dirty="0" smtClean="0"/>
              <a:t>Doğuş anları yönünden farklılıklar</a:t>
            </a:r>
          </a:p>
          <a:p>
            <a:r>
              <a:rPr lang="tr-TR" dirty="0" smtClean="0"/>
              <a:t>Kapsadıkları yetkiler yönünden farklılıklar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52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 ve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Borç kavramı</a:t>
            </a:r>
          </a:p>
          <a:p>
            <a:r>
              <a:rPr lang="tr-TR" dirty="0" smtClean="0"/>
              <a:t>Sorumluluk kavramı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01148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291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HAK</vt:lpstr>
      <vt:lpstr>                             Haklar</vt:lpstr>
      <vt:lpstr>Alacak Hakkının Özellikleri</vt:lpstr>
      <vt:lpstr>PowerPoint Sunusu</vt:lpstr>
      <vt:lpstr>Yenilik Doğuran Haklar</vt:lpstr>
      <vt:lpstr>Yenilik Doğuran Hakların Özellikleri</vt:lpstr>
      <vt:lpstr>Def’i ile İtiraz Kavramı ve Arasındaki Farklar</vt:lpstr>
      <vt:lpstr>Alacak ve Talep Kavramları</vt:lpstr>
      <vt:lpstr>Borç ve Sorumluluk</vt:lpstr>
      <vt:lpstr>Sorumluluğa Hakim Olan İlkeler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11</cp:revision>
  <dcterms:created xsi:type="dcterms:W3CDTF">2020-04-23T10:43:36Z</dcterms:created>
  <dcterms:modified xsi:type="dcterms:W3CDTF">2020-05-04T11:21:01Z</dcterms:modified>
</cp:coreProperties>
</file>