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740" y="-3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FACAF-46AD-4500-8FF0-A87040F4E3A3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59916C-3F26-4A1D-8E83-C8FF210762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2558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50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1589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448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585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8489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25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27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38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77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01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157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D8808-A48D-4DC9-8318-2F8E965FDD8D}" type="datetimeFigureOut">
              <a:rPr lang="tr-TR" smtClean="0"/>
              <a:t>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22DE7-51C9-4EA1-90A6-9B1BE421B07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9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Fransız Medeni Kanununun Etkili Olduğu Ülkeler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Prof. Dr. Arzu OĞUZ</a:t>
            </a:r>
          </a:p>
          <a:p>
            <a:r>
              <a:rPr lang="tr-TR" dirty="0" smtClean="0">
                <a:solidFill>
                  <a:srgbClr val="002060"/>
                </a:solidFill>
              </a:rPr>
              <a:t>Yrd. Doç. Dr. Selin ÖZDEN MERHACI</a:t>
            </a: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7738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İtalya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İtalya’da Fransız Medeni Kanunu iktibas edildikten sonra Fransız hukuku büyük ölçüde etkili olmuştur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1942 yılında yapılan değişikliklerde Alman </a:t>
            </a:r>
            <a:r>
              <a:rPr lang="tr-TR" dirty="0" err="1" smtClean="0">
                <a:solidFill>
                  <a:srgbClr val="002060"/>
                </a:solidFill>
              </a:rPr>
              <a:t>Pandekt</a:t>
            </a:r>
            <a:r>
              <a:rPr lang="tr-TR" dirty="0" smtClean="0">
                <a:solidFill>
                  <a:srgbClr val="002060"/>
                </a:solidFill>
              </a:rPr>
              <a:t> hukuku ve öğretisinin büyük ölçüde etkisi görülmektedir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Ör: Vekaletin </a:t>
            </a:r>
            <a:r>
              <a:rPr lang="tr-TR" dirty="0" err="1" smtClean="0">
                <a:solidFill>
                  <a:srgbClr val="002060"/>
                </a:solidFill>
              </a:rPr>
              <a:t>soyutluluğu</a:t>
            </a:r>
            <a:r>
              <a:rPr lang="tr-TR" dirty="0" smtClean="0">
                <a:solidFill>
                  <a:srgbClr val="002060"/>
                </a:solidFill>
              </a:rPr>
              <a:t>, hukuki işlem kurumunun kanuna alınması….</a:t>
            </a: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568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İspanya-Portekiz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İspanya: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Çeşitli bölgelerin farklı hukuk sisteminin bulunması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19.yy’da Fransız hukukunun etkisiyle hukuk sistemlerini birleştirme planı</a:t>
            </a:r>
          </a:p>
          <a:p>
            <a:pPr marL="0" indent="0">
              <a:buClr>
                <a:srgbClr val="FF0000"/>
              </a:buClr>
              <a:buNone/>
            </a:pPr>
            <a:r>
              <a:rPr lang="tr-TR" b="1" dirty="0" smtClean="0">
                <a:solidFill>
                  <a:srgbClr val="002060"/>
                </a:solidFill>
              </a:rPr>
              <a:t>Portekiz: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15. </a:t>
            </a:r>
            <a:r>
              <a:rPr lang="tr-TR" dirty="0" err="1" smtClean="0">
                <a:solidFill>
                  <a:srgbClr val="002060"/>
                </a:solidFill>
              </a:rPr>
              <a:t>yy’dan</a:t>
            </a:r>
            <a:r>
              <a:rPr lang="tr-TR" dirty="0" smtClean="0">
                <a:solidFill>
                  <a:srgbClr val="002060"/>
                </a:solidFill>
              </a:rPr>
              <a:t> beri birleşik bir hukuk sistemi bulunmakta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Ancak ilk kez 1867 yılında </a:t>
            </a:r>
            <a:r>
              <a:rPr lang="tr-TR" dirty="0" err="1" smtClean="0">
                <a:solidFill>
                  <a:srgbClr val="002060"/>
                </a:solidFill>
              </a:rPr>
              <a:t>Codigo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Civil</a:t>
            </a:r>
            <a:r>
              <a:rPr lang="tr-TR" dirty="0" smtClean="0">
                <a:solidFill>
                  <a:srgbClr val="002060"/>
                </a:solidFill>
              </a:rPr>
              <a:t> yürürlüğe girmiştir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1966’da yeni bir </a:t>
            </a:r>
            <a:r>
              <a:rPr lang="tr-TR" dirty="0" err="1" smtClean="0">
                <a:solidFill>
                  <a:srgbClr val="002060"/>
                </a:solidFill>
              </a:rPr>
              <a:t>Codigo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Civil</a:t>
            </a:r>
            <a:r>
              <a:rPr lang="tr-TR" dirty="0" smtClean="0">
                <a:solidFill>
                  <a:srgbClr val="002060"/>
                </a:solidFill>
              </a:rPr>
              <a:t> Alman, İsviçre ve İtalyan Medeni Kanunları göz önünde bulundurulmuştur</a:t>
            </a:r>
          </a:p>
          <a:p>
            <a:pPr marL="0" indent="0">
              <a:buClr>
                <a:srgbClr val="FF0000"/>
              </a:buClr>
              <a:buNone/>
            </a:pPr>
            <a:endParaRPr lang="tr-TR" b="1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201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Fransız Sömürgeleri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Fransa, 19. yy en büyük sömürgeci ülkelerinden biri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Orta Doğu, Afrika, Çin ve Okyanus bölgesinde pek çok ülke Fransız sömürgesiydi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Mısır Medeni Kanunu 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Mısır Medeni Kanunu’nun iktibas edildiği bir çok </a:t>
            </a:r>
            <a:r>
              <a:rPr lang="tr-TR" dirty="0" err="1" smtClean="0">
                <a:solidFill>
                  <a:srgbClr val="002060"/>
                </a:solidFill>
              </a:rPr>
              <a:t>arap</a:t>
            </a:r>
            <a:r>
              <a:rPr lang="tr-TR" dirty="0" smtClean="0">
                <a:solidFill>
                  <a:srgbClr val="002060"/>
                </a:solidFill>
              </a:rPr>
              <a:t> ülkesi</a:t>
            </a:r>
          </a:p>
          <a:p>
            <a:pPr>
              <a:buClr>
                <a:srgbClr val="FF0000"/>
              </a:buClr>
            </a:pPr>
            <a:r>
              <a:rPr lang="tr-TR" dirty="0" smtClean="0">
                <a:solidFill>
                  <a:srgbClr val="002060"/>
                </a:solidFill>
              </a:rPr>
              <a:t>Latin Amerika ülkeleri</a:t>
            </a:r>
          </a:p>
          <a:p>
            <a:pPr>
              <a:buClr>
                <a:srgbClr val="FF0000"/>
              </a:buClr>
            </a:pPr>
            <a:r>
              <a:rPr lang="tr-TR" dirty="0" err="1" smtClean="0">
                <a:solidFill>
                  <a:srgbClr val="002060"/>
                </a:solidFill>
              </a:rPr>
              <a:t>Lousiana</a:t>
            </a:r>
            <a:r>
              <a:rPr lang="tr-TR" dirty="0" smtClean="0">
                <a:solidFill>
                  <a:srgbClr val="002060"/>
                </a:solidFill>
              </a:rPr>
              <a:t> ve </a:t>
            </a:r>
            <a:r>
              <a:rPr lang="tr-TR" dirty="0" err="1" smtClean="0">
                <a:solidFill>
                  <a:srgbClr val="002060"/>
                </a:solidFill>
              </a:rPr>
              <a:t>Quebec</a:t>
            </a:r>
            <a:endParaRPr lang="tr-TR" dirty="0" smtClean="0">
              <a:solidFill>
                <a:srgbClr val="002060"/>
              </a:solidFill>
            </a:endParaRPr>
          </a:p>
          <a:p>
            <a:pPr marL="0" indent="0">
              <a:buClr>
                <a:srgbClr val="FF0000"/>
              </a:buClr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  <a:p>
            <a:pPr>
              <a:buClr>
                <a:srgbClr val="FF0000"/>
              </a:buClr>
            </a:pPr>
            <a:endParaRPr lang="tr-TR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76926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155</Words>
  <Application>Microsoft Office PowerPoint</Application>
  <PresentationFormat>Ekran Gösterisi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Fransız Medeni Kanununun Etkili Olduğu Ülkeler</vt:lpstr>
      <vt:lpstr>İtalya</vt:lpstr>
      <vt:lpstr>İspanya-Portekiz</vt:lpstr>
      <vt:lpstr>Fransız Sömürgeleri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Karşılaştırmalı Hukuka Giriş</dc:title>
  <dc:creator>zehra</dc:creator>
  <cp:lastModifiedBy>zehra</cp:lastModifiedBy>
  <cp:revision>25</cp:revision>
  <dcterms:created xsi:type="dcterms:W3CDTF">2017-11-08T12:42:18Z</dcterms:created>
  <dcterms:modified xsi:type="dcterms:W3CDTF">2017-11-09T10:48:45Z</dcterms:modified>
</cp:coreProperties>
</file>