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0" y="-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Fransız Medeni Kanununun Etkili Olduğu Ülkeler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İtalya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İtalya’da Fransız Medeni Kanunu iktibas edildikten sonra Fransız hukuku büyük ölçüde etkili olmuştur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1942 yılında yapılan değişikliklerde Alman </a:t>
            </a:r>
            <a:r>
              <a:rPr lang="tr-TR" dirty="0" err="1" smtClean="0">
                <a:solidFill>
                  <a:srgbClr val="002060"/>
                </a:solidFill>
              </a:rPr>
              <a:t>Pandekt</a:t>
            </a:r>
            <a:r>
              <a:rPr lang="tr-TR" dirty="0" smtClean="0">
                <a:solidFill>
                  <a:srgbClr val="002060"/>
                </a:solidFill>
              </a:rPr>
              <a:t> hukuku ve öğretisinin büyük ölçüde etkisi görülmektedir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Ör: Vekaletin </a:t>
            </a:r>
            <a:r>
              <a:rPr lang="tr-TR" dirty="0" err="1" smtClean="0">
                <a:solidFill>
                  <a:srgbClr val="002060"/>
                </a:solidFill>
              </a:rPr>
              <a:t>soyutluluğu</a:t>
            </a:r>
            <a:r>
              <a:rPr lang="tr-TR" dirty="0" smtClean="0">
                <a:solidFill>
                  <a:srgbClr val="002060"/>
                </a:solidFill>
              </a:rPr>
              <a:t>, hukuki işlem kurumunun kanuna alınması….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İspanya-Portekiz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İspanya: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Çeşitli bölgelerin farklı hukuk sisteminin bulunması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19.yy’da Fransız hukukunun etkisiyle hukuk sistemlerini birleştirme planı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Portekiz: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15. </a:t>
            </a:r>
            <a:r>
              <a:rPr lang="tr-TR" dirty="0" err="1" smtClean="0">
                <a:solidFill>
                  <a:srgbClr val="002060"/>
                </a:solidFill>
              </a:rPr>
              <a:t>yy’dan</a:t>
            </a:r>
            <a:r>
              <a:rPr lang="tr-TR" dirty="0" smtClean="0">
                <a:solidFill>
                  <a:srgbClr val="002060"/>
                </a:solidFill>
              </a:rPr>
              <a:t> beri birleşik bir hukuk sistemi bulunmakta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Ancak ilk kez 1867 yılında </a:t>
            </a:r>
            <a:r>
              <a:rPr lang="tr-TR" dirty="0" err="1" smtClean="0">
                <a:solidFill>
                  <a:srgbClr val="002060"/>
                </a:solidFill>
              </a:rPr>
              <a:t>Codigo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Civil</a:t>
            </a:r>
            <a:r>
              <a:rPr lang="tr-TR" dirty="0" smtClean="0">
                <a:solidFill>
                  <a:srgbClr val="002060"/>
                </a:solidFill>
              </a:rPr>
              <a:t> yürürlüğe girmiştir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1966’da yeni bir </a:t>
            </a:r>
            <a:r>
              <a:rPr lang="tr-TR" dirty="0" err="1" smtClean="0">
                <a:solidFill>
                  <a:srgbClr val="002060"/>
                </a:solidFill>
              </a:rPr>
              <a:t>Codigo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Civil</a:t>
            </a:r>
            <a:r>
              <a:rPr lang="tr-TR" dirty="0" smtClean="0">
                <a:solidFill>
                  <a:srgbClr val="002060"/>
                </a:solidFill>
              </a:rPr>
              <a:t> Alman, İsviçre ve İtalyan Medeni Kanunları göz önünde bulundurulmuştur</a:t>
            </a:r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Fransız Sömürgeleri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Fransa, 19. yy en büyük sömürgeci ülkelerinden biri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Orta Doğu, Afrika, Çin ve Okyanus bölgesinde pek çok ülke Fransız sömürgesiydi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Mısır Medeni Kanunu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Mısır Medeni Kanunu’nun iktibas edildiği bir çok </a:t>
            </a:r>
            <a:r>
              <a:rPr lang="tr-TR" dirty="0" err="1" smtClean="0">
                <a:solidFill>
                  <a:srgbClr val="002060"/>
                </a:solidFill>
              </a:rPr>
              <a:t>arap</a:t>
            </a:r>
            <a:r>
              <a:rPr lang="tr-TR" dirty="0" smtClean="0">
                <a:solidFill>
                  <a:srgbClr val="002060"/>
                </a:solidFill>
              </a:rPr>
              <a:t> ülkesi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Latin Amerika ülkeleri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Lousiana</a:t>
            </a:r>
            <a:r>
              <a:rPr lang="tr-TR" dirty="0" smtClean="0">
                <a:solidFill>
                  <a:srgbClr val="002060"/>
                </a:solidFill>
              </a:rPr>
              <a:t> ve </a:t>
            </a:r>
            <a:r>
              <a:rPr lang="tr-TR" dirty="0" err="1" smtClean="0">
                <a:solidFill>
                  <a:srgbClr val="002060"/>
                </a:solidFill>
              </a:rPr>
              <a:t>Quebec</a:t>
            </a: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6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155</Words>
  <Application>Microsoft Office PowerPoint</Application>
  <PresentationFormat>Ekran Gösterisi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Fransız Medeni Kanununun Etkili Olduğu Ülkeler</vt:lpstr>
      <vt:lpstr>İtalya</vt:lpstr>
      <vt:lpstr>İspanya-Portekiz</vt:lpstr>
      <vt:lpstr>Fransız Sömürgeleri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25</cp:revision>
  <dcterms:created xsi:type="dcterms:W3CDTF">2017-11-08T12:42:18Z</dcterms:created>
  <dcterms:modified xsi:type="dcterms:W3CDTF">2017-11-09T10:48:45Z</dcterms:modified>
</cp:coreProperties>
</file>