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Uygulamalar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FF0000"/>
                </a:solidFill>
              </a:rPr>
              <a:t>Led</a:t>
            </a:r>
            <a:r>
              <a:rPr lang="tr-TR" dirty="0">
                <a:solidFill>
                  <a:srgbClr val="FF0000"/>
                </a:solidFill>
              </a:rPr>
              <a:t> Yakma Söndürme Uygulaması</a:t>
            </a:r>
            <a:endParaRPr lang="tr-TR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Bu uygulamada RB0 </a:t>
            </a:r>
            <a:r>
              <a:rPr lang="tr-TR" dirty="0" err="1" smtClean="0"/>
              <a:t>pinine</a:t>
            </a:r>
            <a:r>
              <a:rPr lang="tr-TR" dirty="0" smtClean="0"/>
              <a:t> bağlı bir </a:t>
            </a:r>
            <a:r>
              <a:rPr lang="tr-TR" dirty="0" err="1" smtClean="0"/>
              <a:t>ledi</a:t>
            </a:r>
            <a:r>
              <a:rPr lang="tr-TR" dirty="0" smtClean="0"/>
              <a:t> belli aralıklarla yakıp söndürme uygulaması istenmektedir.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0157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Devre Şeması 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885" y="1846263"/>
            <a:ext cx="7292556" cy="4022725"/>
          </a:xfrm>
        </p:spPr>
      </p:pic>
    </p:spTree>
    <p:extLst>
      <p:ext uri="{BB962C8B-B14F-4D97-AF65-F5344CB8AC3E}">
        <p14:creationId xmlns:p14="http://schemas.microsoft.com/office/powerpoint/2010/main" val="2852517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Konfigürasyon ve Kütüphane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157" y="3071703"/>
            <a:ext cx="7602011" cy="1571844"/>
          </a:xfrm>
        </p:spPr>
      </p:pic>
    </p:spTree>
    <p:extLst>
      <p:ext uri="{BB962C8B-B14F-4D97-AF65-F5344CB8AC3E}">
        <p14:creationId xmlns:p14="http://schemas.microsoft.com/office/powerpoint/2010/main" val="2868009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 Program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369" y="1942833"/>
            <a:ext cx="5277587" cy="3829584"/>
          </a:xfrm>
        </p:spPr>
      </p:pic>
    </p:spTree>
    <p:extLst>
      <p:ext uri="{BB962C8B-B14F-4D97-AF65-F5344CB8AC3E}">
        <p14:creationId xmlns:p14="http://schemas.microsoft.com/office/powerpoint/2010/main" val="161833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örnekte PIC16F877’nin RB0 ucuna bağlı bir LEDİ RA0’a bağlı bir buton ile yakıp söndürülecektir.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8969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Devre Şeması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409" y="1846263"/>
            <a:ext cx="6285507" cy="4022725"/>
          </a:xfrm>
        </p:spPr>
      </p:pic>
    </p:spTree>
    <p:extLst>
      <p:ext uri="{BB962C8B-B14F-4D97-AF65-F5344CB8AC3E}">
        <p14:creationId xmlns:p14="http://schemas.microsoft.com/office/powerpoint/2010/main" val="122151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Kodlar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343" y="1846263"/>
            <a:ext cx="4579640" cy="4022725"/>
          </a:xfrm>
        </p:spPr>
      </p:pic>
    </p:spTree>
    <p:extLst>
      <p:ext uri="{BB962C8B-B14F-4D97-AF65-F5344CB8AC3E}">
        <p14:creationId xmlns:p14="http://schemas.microsoft.com/office/powerpoint/2010/main" val="256408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 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1187</TotalTime>
  <Words>74</Words>
  <Application>Microsoft Office PowerPoint</Application>
  <PresentationFormat>Geniş ekran</PresentationFormat>
  <Paragraphs>15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temaacik</vt:lpstr>
      <vt:lpstr>Uygulamalar</vt:lpstr>
      <vt:lpstr>Uygulama 1</vt:lpstr>
      <vt:lpstr>Devre Şeması </vt:lpstr>
      <vt:lpstr>Konfigürasyon ve Kütüphane</vt:lpstr>
      <vt:lpstr>Ana Program</vt:lpstr>
      <vt:lpstr>Uygulama 2</vt:lpstr>
      <vt:lpstr>Devre Şeması</vt:lpstr>
      <vt:lpstr>Kodlar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55</cp:revision>
  <dcterms:created xsi:type="dcterms:W3CDTF">2017-11-13T19:25:20Z</dcterms:created>
  <dcterms:modified xsi:type="dcterms:W3CDTF">2020-02-10T19:19:38Z</dcterms:modified>
</cp:coreProperties>
</file>