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6F4D7-3096-4A5B-9356-302949C28493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8AE7-7865-49CB-B322-C46B4CA6B9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6F4D7-3096-4A5B-9356-302949C28493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8AE7-7865-49CB-B322-C46B4CA6B9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6F4D7-3096-4A5B-9356-302949C28493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8AE7-7865-49CB-B322-C46B4CA6B9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6F4D7-3096-4A5B-9356-302949C28493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8AE7-7865-49CB-B322-C46B4CA6B9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6F4D7-3096-4A5B-9356-302949C28493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8AE7-7865-49CB-B322-C46B4CA6B9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6F4D7-3096-4A5B-9356-302949C28493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8AE7-7865-49CB-B322-C46B4CA6B9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6F4D7-3096-4A5B-9356-302949C28493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8AE7-7865-49CB-B322-C46B4CA6B9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6F4D7-3096-4A5B-9356-302949C28493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8AE7-7865-49CB-B322-C46B4CA6B9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6F4D7-3096-4A5B-9356-302949C28493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8AE7-7865-49CB-B322-C46B4CA6B9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6F4D7-3096-4A5B-9356-302949C28493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8AE7-7865-49CB-B322-C46B4CA6B9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6F4D7-3096-4A5B-9356-302949C28493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8AE7-7865-49CB-B322-C46B4CA6B9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6F4D7-3096-4A5B-9356-302949C28493}" type="datetimeFigureOut">
              <a:rPr lang="tr-TR" smtClean="0"/>
              <a:t>9.5.2018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78AE7-7865-49CB-B322-C46B4CA6B96C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Halkla İlişkiler Modelleri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>
                <a:latin typeface="Arial" charset="0"/>
              </a:rPr>
              <a:t>Normatif Teori</a:t>
            </a:r>
            <a:endParaRPr lang="tr-TR" sz="4000" dirty="0">
              <a:latin typeface="Arial" charset="0"/>
            </a:endParaRP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4000" dirty="0" smtClean="0">
                <a:latin typeface="Arial" charset="0"/>
              </a:rPr>
              <a:t>Kurumsal </a:t>
            </a:r>
            <a:r>
              <a:rPr lang="tr-TR" sz="4000" dirty="0">
                <a:latin typeface="Arial" charset="0"/>
              </a:rPr>
              <a:t>iletişimin stratejik olarak uygulanması gerektiğini kesin olarak belirtmektedir.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sz="4000" dirty="0">
              <a:latin typeface="Arial" charset="0"/>
            </a:endParaRP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4000" dirty="0">
                <a:latin typeface="Arial" charset="0"/>
              </a:rPr>
              <a:t>Halkla ilişkileri uygulayan bir kuruluşun iç ve dış hedef kitleleriyle iletişim kurmak için programlar geliştirdiğini söyler. </a:t>
            </a:r>
          </a:p>
          <a:p>
            <a:r>
              <a:rPr lang="tr-TR" sz="4000" dirty="0">
                <a:latin typeface="Arial" charset="0"/>
              </a:rPr>
              <a:t>Bu fırsat ve tehditleri görmeyi sağlar.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ZertaB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 smtClean="0">
                <a:latin typeface="Arial" pitchFamily="34" charset="0"/>
                <a:cs typeface="Arial" pitchFamily="34" charset="0"/>
              </a:rPr>
              <a:t>Halkla ilişkiler sürecinin safhaları</a:t>
            </a:r>
          </a:p>
          <a:p>
            <a:r>
              <a:rPr lang="tr-TR" sz="4000" dirty="0" smtClean="0">
                <a:latin typeface="Arial" pitchFamily="34" charset="0"/>
                <a:cs typeface="Arial" pitchFamily="34" charset="0"/>
              </a:rPr>
              <a:t>Mükemmel iletişimin unsurları</a:t>
            </a:r>
          </a:p>
          <a:p>
            <a:r>
              <a:rPr lang="tr-TR" sz="4000" dirty="0" smtClean="0">
                <a:latin typeface="Arial" pitchFamily="34" charset="0"/>
                <a:cs typeface="Arial" pitchFamily="34" charset="0"/>
              </a:rPr>
              <a:t>Mükemmel halkla ilişkilerin modeli</a:t>
            </a:r>
            <a:endParaRPr lang="tr-TR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rial" charset="0"/>
              </a:rPr>
              <a:t>Durumsal</a:t>
            </a:r>
            <a:r>
              <a:rPr lang="en-US" dirty="0">
                <a:latin typeface="Arial" charset="0"/>
              </a:rPr>
              <a:t> Model</a:t>
            </a:r>
            <a:endParaRPr lang="tr-TR" dirty="0">
              <a:latin typeface="Arial" charset="0"/>
            </a:endParaRP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4000" dirty="0">
                <a:latin typeface="Arial" charset="0"/>
              </a:rPr>
              <a:t>Değişik çatışma çözüm stratejileri ve iletişim kampanyaları yardımıyla “her iki tarafın da çözümlerine” ulaşmaktır.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Durumsal Model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 smtClean="0">
                <a:latin typeface="Arial" pitchFamily="34" charset="0"/>
                <a:cs typeface="Arial" pitchFamily="34" charset="0"/>
              </a:rPr>
              <a:t>Bu “yeni” iki yönlü model iki yönlü asimetrik ve iki yönlü simetrik modelin yerini almaktadır.</a:t>
            </a:r>
            <a:endParaRPr lang="tr-TR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Durumsal Model</a:t>
            </a:r>
            <a:endParaRPr lang="tr-TR">
              <a:latin typeface="Arial" charset="0"/>
            </a:endParaRP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4000" dirty="0" err="1">
                <a:latin typeface="Arial" charset="0"/>
              </a:rPr>
              <a:t>Grunig</a:t>
            </a:r>
            <a:r>
              <a:rPr lang="tr-TR" sz="4000" dirty="0">
                <a:latin typeface="Arial" charset="0"/>
              </a:rPr>
              <a:t> ilk defa her iki modelin de kullanımını </a:t>
            </a:r>
            <a:r>
              <a:rPr lang="tr-TR" sz="4000" dirty="0" smtClean="0">
                <a:latin typeface="Arial" charset="0"/>
              </a:rPr>
              <a:t>önermektedir.</a:t>
            </a:r>
            <a:endParaRPr lang="tr-TR" sz="4000" dirty="0">
              <a:latin typeface="Arial" charset="0"/>
            </a:endParaRPr>
          </a:p>
          <a:p>
            <a:r>
              <a:rPr lang="tr-TR" sz="4000" dirty="0">
                <a:latin typeface="Arial" charset="0"/>
              </a:rPr>
              <a:t>Yeni model, işletmelerde  halkla ilişkiler için karma modelden hareket edilmesi gerektiğini </a:t>
            </a:r>
            <a:r>
              <a:rPr lang="tr-TR" sz="4000" dirty="0" smtClean="0">
                <a:latin typeface="Arial" charset="0"/>
              </a:rPr>
              <a:t>önermektedir.</a:t>
            </a:r>
            <a:endParaRPr lang="tr-TR" sz="4000" dirty="0"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116</Words>
  <Application>Microsoft Office PowerPoint</Application>
  <PresentationFormat>On-screen Show (4:3)</PresentationFormat>
  <Paragraphs>16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Halkla İlişkiler Modelleri</vt:lpstr>
      <vt:lpstr>Normatif Teori</vt:lpstr>
      <vt:lpstr>Slide 3</vt:lpstr>
      <vt:lpstr>ZertaB</vt:lpstr>
      <vt:lpstr>Durumsal Model</vt:lpstr>
      <vt:lpstr>Durumsal Model</vt:lpstr>
      <vt:lpstr>Durumsal Model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Modelleri</dc:title>
  <dc:creator>Hewlett-Packard Company</dc:creator>
  <cp:lastModifiedBy>Hewlett-Packard Company</cp:lastModifiedBy>
  <cp:revision>1</cp:revision>
  <dcterms:created xsi:type="dcterms:W3CDTF">2018-05-09T05:13:15Z</dcterms:created>
  <dcterms:modified xsi:type="dcterms:W3CDTF">2018-05-09T05:18:21Z</dcterms:modified>
</cp:coreProperties>
</file>