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7" autoAdjust="0"/>
  </p:normalViewPr>
  <p:slideViewPr>
    <p:cSldViewPr snapToGrid="0">
      <p:cViewPr varScale="1">
        <p:scale>
          <a:sx n="84" d="100"/>
          <a:sy n="8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90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84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00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60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04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20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67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14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06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25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4C23-B10C-4FF4-A0B3-5E700696EB42}" type="datetimeFigureOut">
              <a:rPr lang="tr-TR" smtClean="0"/>
              <a:t>18.10.2018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60DA-6F5E-4F29-836F-F58219261B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23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Nasıl Söylenir?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43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acceptance letter Ã¶rneÄ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0"/>
            <a:ext cx="7097227" cy="64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acceptance letter Ã¶rneÄ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9" y="916178"/>
            <a:ext cx="9763125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9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Air</a:t>
            </a:r>
            <a:r>
              <a:rPr lang="tr-TR" dirty="0" smtClean="0">
                <a:solidFill>
                  <a:srgbClr val="FF0000"/>
                </a:solidFill>
              </a:rPr>
              <a:t> BNB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658" y="2423712"/>
            <a:ext cx="10724142" cy="30949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021" y="365125"/>
            <a:ext cx="1857383" cy="149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015" y="3067461"/>
            <a:ext cx="6852491" cy="334476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610" y="-469233"/>
            <a:ext cx="7980264" cy="38726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807" y="-435238"/>
            <a:ext cx="4335482" cy="549165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987229" y="5023031"/>
            <a:ext cx="32609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 smtClean="0">
                <a:solidFill>
                  <a:srgbClr val="484848"/>
                </a:solidFill>
                <a:effectLst/>
                <a:latin typeface="Circular"/>
              </a:rPr>
              <a:t>Snacks and drinks </a:t>
            </a:r>
          </a:p>
          <a:p>
            <a:r>
              <a:rPr lang="en-US" sz="1100" b="0" i="0" dirty="0" smtClean="0">
                <a:solidFill>
                  <a:srgbClr val="484848"/>
                </a:solidFill>
                <a:effectLst/>
                <a:latin typeface="Circular"/>
              </a:rPr>
              <a:t>We'll provide 3~4 local Thai snacks, two bottle of water, and one drink on the road.</a:t>
            </a:r>
            <a:endParaRPr lang="en-US" sz="1100" b="0" i="0" dirty="0">
              <a:solidFill>
                <a:srgbClr val="484848"/>
              </a:solidFill>
              <a:effectLst/>
              <a:latin typeface="Circular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629150" y="5623195"/>
            <a:ext cx="776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err="1" smtClean="0">
                <a:solidFill>
                  <a:srgbClr val="484848"/>
                </a:solidFill>
                <a:effectLst/>
                <a:latin typeface="Circular"/>
              </a:rPr>
              <a:t>Getirilecekler</a:t>
            </a:r>
            <a:endParaRPr lang="en-US" b="1" i="0" dirty="0" smtClean="0">
              <a:solidFill>
                <a:srgbClr val="484848"/>
              </a:solidFill>
              <a:effectLst/>
              <a:latin typeface="Circular"/>
            </a:endParaRPr>
          </a:p>
          <a:p>
            <a:r>
              <a:rPr lang="en-US" b="0" i="0" dirty="0" smtClean="0">
                <a:solidFill>
                  <a:srgbClr val="484848"/>
                </a:solidFill>
                <a:effectLst/>
                <a:latin typeface="Circular"/>
              </a:rPr>
              <a:t>Comfortable shoes, and we'll visit temple: T-shirts must cover your shoulders and shorts must cover your knees.</a:t>
            </a:r>
          </a:p>
          <a:p>
            <a:r>
              <a:rPr lang="en-US" b="0" i="0" dirty="0" smtClean="0">
                <a:solidFill>
                  <a:srgbClr val="484848"/>
                </a:solidFill>
                <a:effectLst/>
                <a:latin typeface="Circular"/>
              </a:rPr>
              <a:t>Don‘t eat much before biking, as we'll have a lot of yummies on the road.</a:t>
            </a:r>
            <a:endParaRPr lang="en-US" b="0" i="0" dirty="0">
              <a:solidFill>
                <a:srgbClr val="484848"/>
              </a:solidFill>
              <a:effectLst/>
              <a:latin typeface="Circular"/>
            </a:endParaRPr>
          </a:p>
        </p:txBody>
      </p:sp>
    </p:spTree>
    <p:extLst>
      <p:ext uri="{BB962C8B-B14F-4D97-AF65-F5344CB8AC3E}">
        <p14:creationId xmlns:p14="http://schemas.microsoft.com/office/powerpoint/2010/main" val="39436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kabul mektubu Ã¶rnekler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3" y="365125"/>
            <a:ext cx="5768335" cy="63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Kabul mektupları/</a:t>
            </a:r>
            <a:r>
              <a:rPr lang="tr-TR" dirty="0" err="1" smtClean="0">
                <a:solidFill>
                  <a:srgbClr val="7030A0"/>
                </a:solidFill>
              </a:rPr>
              <a:t>Acceptances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Aklımızda ‘Hayır’ demenin yüzlerce yolu vardır, ancak evet demenin tekbir yolu vardır o da kalpten.</a:t>
            </a:r>
            <a:endParaRPr lang="tr-TR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04" y="3657600"/>
            <a:ext cx="742169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Neler için kabul mektubu yazılır?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Başvuru istekleri: </a:t>
            </a:r>
          </a:p>
          <a:p>
            <a:r>
              <a:rPr lang="tr-TR" dirty="0" smtClean="0"/>
              <a:t>Okul/ Kulüp/organizasyon/bayilik vb.</a:t>
            </a:r>
          </a:p>
          <a:p>
            <a:r>
              <a:rPr lang="tr-TR" dirty="0" smtClean="0"/>
              <a:t>Ticari başvurular</a:t>
            </a:r>
          </a:p>
          <a:p>
            <a:r>
              <a:rPr lang="tr-TR" dirty="0" smtClean="0"/>
              <a:t>Davetler</a:t>
            </a:r>
          </a:p>
          <a:p>
            <a:r>
              <a:rPr lang="tr-TR" dirty="0" smtClean="0"/>
              <a:t>İş başvuruları</a:t>
            </a:r>
          </a:p>
          <a:p>
            <a:r>
              <a:rPr lang="tr-TR" dirty="0" smtClean="0"/>
              <a:t>Üyelik başvuruları</a:t>
            </a:r>
          </a:p>
          <a:p>
            <a:r>
              <a:rPr lang="tr-TR" dirty="0" smtClean="0"/>
              <a:t>Teklifler</a:t>
            </a:r>
          </a:p>
          <a:p>
            <a:r>
              <a:rPr lang="tr-TR" dirty="0" smtClean="0"/>
              <a:t>Talepler/katkı-İyilik/yardım</a:t>
            </a:r>
          </a:p>
          <a:p>
            <a:r>
              <a:rPr lang="tr-TR" dirty="0" smtClean="0"/>
              <a:t>Konuşma davetleri/konferans/workshop/evlenme törenlerinde konuşma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178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Nasıl söylenir?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Hangi davete ilişkin kabul istiyorsanız buraya kabul edilmenizden memnuniyet duyacağınızı ifade edin.</a:t>
            </a:r>
          </a:p>
          <a:p>
            <a:r>
              <a:rPr lang="tr-TR" dirty="0" smtClean="0"/>
              <a:t>Ayrıntıları yazın; toplantı saati, zamanı, ödeme miktarı ya da katkısı</a:t>
            </a:r>
          </a:p>
          <a:p>
            <a:r>
              <a:rPr lang="tr-TR" dirty="0" smtClean="0"/>
              <a:t>Neler bekliyorsunuz; hangi görevleri üstleneceksiniz.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371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Nasıl söylenir?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Özel istekler; vergi indirimi/fatura</a:t>
            </a:r>
          </a:p>
          <a:p>
            <a:r>
              <a:rPr lang="tr-TR" dirty="0" smtClean="0"/>
              <a:t>Özel yönlendirmeler; tekerlekli sandalye ya da rampa isteği gibi.</a:t>
            </a:r>
          </a:p>
          <a:p>
            <a:r>
              <a:rPr lang="tr-TR" dirty="0" smtClean="0"/>
              <a:t>Gelmenizden ya da kabul edilmenizden memnuniyet duyacağınız ifadeler.</a:t>
            </a:r>
          </a:p>
          <a:p>
            <a:r>
              <a:rPr lang="tr-TR" dirty="0" smtClean="0"/>
              <a:t>Ne tür beceriler istiyorsunuz?</a:t>
            </a:r>
          </a:p>
          <a:p>
            <a:r>
              <a:rPr lang="tr-TR" dirty="0" smtClean="0"/>
              <a:t>Karşılıklı istekler/davetler?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790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Neler söylenmez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Gereksiz büyütmelerden kaçının; </a:t>
            </a:r>
            <a:r>
              <a:rPr lang="tr-TR" i="1" dirty="0" smtClean="0"/>
              <a:t>şu anda çok meşgulüm ama sizi kabul ediyorum/destekliyorum…..</a:t>
            </a:r>
          </a:p>
          <a:p>
            <a:pPr marL="0" indent="0">
              <a:buNone/>
            </a:pPr>
            <a:r>
              <a:rPr lang="tr-TR" i="1" dirty="0" smtClean="0"/>
              <a:t>  Aslında iki kişi/aktivitem daha var ama onları durdurmaya çalışacağım…</a:t>
            </a:r>
          </a:p>
          <a:p>
            <a:pPr marL="0" indent="0">
              <a:buNone/>
            </a:pPr>
            <a:r>
              <a:rPr lang="tr-TR" i="1" dirty="0" smtClean="0"/>
              <a:t>Eğer kabul konusunda çekinceler var ise ‘deneyeceğim’ şimdilik evet diyelim ama kesin kararı size bildireceğim’ gibi ifadelerden kaçınmak gerekecektir.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23881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İpuçları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Mektubu en kısa zamanda gönderin, eğer geç kalırsanız özür dileyin ama üzerinde durmayın.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İstekli/kararlı olun.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Özet yazın.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Not cümleniz ‘</a:t>
            </a:r>
            <a:r>
              <a:rPr lang="tr-TR" i="1" dirty="0" smtClean="0"/>
              <a:t>eğer cevabınız evet olursa benim için çok iyi olacaktır’ olabilir.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Başkalarına da bilgi göndermek istiyorsanız onları da listenize ekleyin.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3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acceptance letter Ã¶rneÄ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4" y="1027906"/>
            <a:ext cx="71437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acceptance letter Ã¶rneÄ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6693"/>
            <a:ext cx="5165993" cy="68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281</Words>
  <Application>Microsoft Office PowerPoint</Application>
  <PresentationFormat>Geniş ekran</PresentationFormat>
  <Paragraphs>39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Circular</vt:lpstr>
      <vt:lpstr>Wingdings</vt:lpstr>
      <vt:lpstr>Office Teması</vt:lpstr>
      <vt:lpstr>Nasıl Söylenir?</vt:lpstr>
      <vt:lpstr>Kabul mektupları/Acceptances</vt:lpstr>
      <vt:lpstr>Neler için kabul mektubu yazılır?</vt:lpstr>
      <vt:lpstr>Nasıl söylenir?</vt:lpstr>
      <vt:lpstr>Nasıl söylenir?</vt:lpstr>
      <vt:lpstr>Neler söylenmez</vt:lpstr>
      <vt:lpstr>İpuçları</vt:lpstr>
      <vt:lpstr>PowerPoint Sunusu</vt:lpstr>
      <vt:lpstr>PowerPoint Sunusu</vt:lpstr>
      <vt:lpstr>PowerPoint Sunusu</vt:lpstr>
      <vt:lpstr>PowerPoint Sunusu</vt:lpstr>
      <vt:lpstr>Air BNB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Nasıl Söylenir?</dc:title>
  <dc:creator>Velittin Balcı</dc:creator>
  <cp:lastModifiedBy>Velittin Balcı</cp:lastModifiedBy>
  <cp:revision>9</cp:revision>
  <dcterms:created xsi:type="dcterms:W3CDTF">2018-10-18T05:40:40Z</dcterms:created>
  <dcterms:modified xsi:type="dcterms:W3CDTF">2018-10-18T07:02:01Z</dcterms:modified>
</cp:coreProperties>
</file>