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62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201" autoAdjust="0"/>
  </p:normalViewPr>
  <p:slideViewPr>
    <p:cSldViewPr>
      <p:cViewPr varScale="1">
        <p:scale>
          <a:sx n="62" d="100"/>
          <a:sy n="62" d="100"/>
        </p:scale>
        <p:origin x="-15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5931EA-5772-476B-B44E-3432F668D1DA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829BCA-1E39-43D8-8FF9-801AC9E4DD1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829BCA-1E39-43D8-8FF9-801AC9E4DD11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5" name="24 Alt Başlık"/>
          <p:cNvSpPr>
            <a:spLocks noGrp="1"/>
          </p:cNvSpPr>
          <p:nvPr>
            <p:ph type="subTitle" idx="1"/>
          </p:nvPr>
        </p:nvSpPr>
        <p:spPr>
          <a:xfrm>
            <a:off x="3354441" y="3539865"/>
            <a:ext cx="5114779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1" name="30 Veri Yer Tutucusu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3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53200" y="274956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66800" y="2821838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066800" y="1905001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724239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1735359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178808" y="1600201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97417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1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 rot="21240000">
            <a:off x="597970" y="1004669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 rot="21420000">
            <a:off x="596707" y="998817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89099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5389099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Resim Yer Tutucusu"/>
          <p:cNvSpPr>
            <a:spLocks noGrp="1"/>
          </p:cNvSpPr>
          <p:nvPr>
            <p:ph type="pic" idx="1"/>
          </p:nvPr>
        </p:nvSpPr>
        <p:spPr>
          <a:xfrm>
            <a:off x="663683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Başlık Yer Tutucusu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1" name="30 Metin Yer Tutucusu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7" name="26 Veri Yer Tutucusu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366868" y="764704"/>
            <a:ext cx="5105400" cy="1800200"/>
          </a:xfrm>
        </p:spPr>
        <p:txBody>
          <a:bodyPr/>
          <a:lstStyle/>
          <a:p>
            <a:r>
              <a:rPr lang="tr-TR" dirty="0" smtClean="0">
                <a:latin typeface="Bookman Old Style" pitchFamily="18" charset="0"/>
              </a:rPr>
              <a:t>URDU </a:t>
            </a:r>
            <a:r>
              <a:rPr lang="tr-TR" dirty="0" err="1" smtClean="0">
                <a:latin typeface="Bookman Old Style" pitchFamily="18" charset="0"/>
              </a:rPr>
              <a:t>KonuŞma</a:t>
            </a:r>
            <a:r>
              <a:rPr lang="tr-TR" dirty="0" smtClean="0">
                <a:latin typeface="Bookman Old Style" pitchFamily="18" charset="0"/>
              </a:rPr>
              <a:t> ders 4: </a:t>
            </a:r>
            <a:r>
              <a:rPr lang="ur-PK" dirty="0" smtClean="0">
                <a:latin typeface="Bookman Old Style" pitchFamily="18" charset="0"/>
              </a:rPr>
              <a:t/>
            </a:r>
            <a:br>
              <a:rPr lang="ur-PK" dirty="0" smtClean="0">
                <a:latin typeface="Bookman Old Style" pitchFamily="18" charset="0"/>
              </a:rPr>
            </a:br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جی ہاں/جی نہیں</a:t>
            </a:r>
            <a:endParaRPr lang="tr-TR" dirty="0">
              <a:latin typeface="Bookman Old Style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Ankara Üniversitesi</a:t>
            </a:r>
          </a:p>
          <a:p>
            <a:r>
              <a:rPr lang="tr-TR" dirty="0" smtClean="0"/>
              <a:t>Dil ve Tarih Coğrafya Fakültesi</a:t>
            </a:r>
          </a:p>
          <a:p>
            <a:r>
              <a:rPr lang="tr-TR" dirty="0" smtClean="0"/>
              <a:t>Urdu Dili ve Edebiyatı Anabilim Dalı</a:t>
            </a:r>
          </a:p>
          <a:p>
            <a:r>
              <a:rPr lang="tr-TR" dirty="0" smtClean="0"/>
              <a:t>Dr. Aykut </a:t>
            </a:r>
            <a:r>
              <a:rPr lang="tr-TR" dirty="0" err="1" smtClean="0"/>
              <a:t>Kişmir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3563888" y="2852936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>
                <a:latin typeface="Bookman Old Style" pitchFamily="18" charset="0"/>
              </a:rPr>
              <a:t>Urd</a:t>
            </a:r>
            <a:r>
              <a:rPr lang="tr-TR" dirty="0" smtClean="0">
                <a:latin typeface="Bookman Old Style" pitchFamily="18" charset="0"/>
              </a:rPr>
              <a:t> 114 Konuşma I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2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25" name="24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dirty="0" err="1" smtClean="0"/>
              <a:t>Khan</a:t>
            </a:r>
            <a:r>
              <a:rPr lang="tr-TR" dirty="0" smtClean="0"/>
              <a:t>, A.; </a:t>
            </a:r>
            <a:r>
              <a:rPr lang="tr-TR" dirty="0" err="1" smtClean="0"/>
              <a:t>Hydri</a:t>
            </a:r>
            <a:r>
              <a:rPr lang="tr-TR" dirty="0" smtClean="0"/>
              <a:t>, F. D. Ve </a:t>
            </a:r>
            <a:r>
              <a:rPr lang="tr-TR" dirty="0" err="1" smtClean="0"/>
              <a:t>Tahseen</a:t>
            </a:r>
            <a:r>
              <a:rPr lang="tr-TR" dirty="0" smtClean="0"/>
              <a:t>, M. A. (1972). </a:t>
            </a:r>
            <a:r>
              <a:rPr lang="tr-TR" i="1" dirty="0" smtClean="0"/>
              <a:t>Urdu. </a:t>
            </a:r>
            <a:r>
              <a:rPr lang="tr-TR" dirty="0" err="1" smtClean="0"/>
              <a:t>Rawalpindi</a:t>
            </a:r>
            <a:r>
              <a:rPr lang="tr-TR" dirty="0" smtClean="0"/>
              <a:t>: </a:t>
            </a:r>
            <a:r>
              <a:rPr lang="tr-TR" dirty="0" err="1" smtClean="0"/>
              <a:t>Ferozsons</a:t>
            </a:r>
            <a:r>
              <a:rPr lang="tr-TR" dirty="0" smtClean="0"/>
              <a:t>.</a:t>
            </a:r>
          </a:p>
          <a:p>
            <a:pPr>
              <a:buNone/>
            </a:pPr>
            <a:r>
              <a:rPr lang="tr-TR" dirty="0" smtClean="0"/>
              <a:t> </a:t>
            </a:r>
          </a:p>
          <a:p>
            <a:r>
              <a:rPr lang="en-US" dirty="0" err="1" smtClean="0"/>
              <a:t>Azfar</a:t>
            </a:r>
            <a:r>
              <a:rPr lang="en-US" dirty="0" smtClean="0"/>
              <a:t>, A. (2012). </a:t>
            </a:r>
            <a:r>
              <a:rPr lang="en-US" i="1" dirty="0" err="1" smtClean="0"/>
              <a:t>Hamari</a:t>
            </a:r>
            <a:r>
              <a:rPr lang="en-US" i="1" dirty="0" smtClean="0"/>
              <a:t> Urdu</a:t>
            </a:r>
            <a:r>
              <a:rPr lang="en-US" dirty="0" smtClean="0"/>
              <a:t>. </a:t>
            </a:r>
            <a:r>
              <a:rPr lang="en-US" dirty="0" err="1" smtClean="0"/>
              <a:t>Karaçi</a:t>
            </a:r>
            <a:r>
              <a:rPr lang="en-US" dirty="0" smtClean="0"/>
              <a:t>: Oxford University Press.</a:t>
            </a:r>
            <a:endParaRPr lang="tr-TR" dirty="0" smtClean="0"/>
          </a:p>
          <a:p>
            <a:endParaRPr lang="tr-TR" dirty="0" smtClean="0"/>
          </a:p>
          <a:p>
            <a:r>
              <a:rPr lang="en-US" dirty="0" smtClean="0"/>
              <a:t>Matthews, D. ; </a:t>
            </a:r>
            <a:r>
              <a:rPr lang="en-US" dirty="0" err="1" smtClean="0"/>
              <a:t>Dalvi</a:t>
            </a:r>
            <a:r>
              <a:rPr lang="en-US" dirty="0" smtClean="0"/>
              <a:t>, M.K. (2003). </a:t>
            </a:r>
            <a:r>
              <a:rPr lang="en-US" i="1" dirty="0" smtClean="0"/>
              <a:t>Teach Yourself Urdu. </a:t>
            </a:r>
            <a:r>
              <a:rPr lang="en-US" dirty="0" smtClean="0"/>
              <a:t>London:</a:t>
            </a:r>
            <a:r>
              <a:rPr lang="en-US" i="1" dirty="0" smtClean="0"/>
              <a:t> </a:t>
            </a:r>
            <a:r>
              <a:rPr lang="en-US" dirty="0" err="1" smtClean="0"/>
              <a:t>Hodder&amp;Stoughton</a:t>
            </a:r>
            <a:r>
              <a:rPr lang="en-US" dirty="0" smtClean="0"/>
              <a:t> Ltd. </a:t>
            </a:r>
            <a:endParaRPr lang="tr-TR" dirty="0" smtClean="0"/>
          </a:p>
          <a:p>
            <a:endParaRPr lang="tr-TR" dirty="0" smtClean="0"/>
          </a:p>
          <a:p>
            <a:r>
              <a:rPr lang="en-US" dirty="0" err="1" smtClean="0"/>
              <a:t>Sıddıki</a:t>
            </a:r>
            <a:r>
              <a:rPr lang="en-US" dirty="0" smtClean="0"/>
              <a:t>, E. H.; </a:t>
            </a:r>
            <a:r>
              <a:rPr lang="en-US" dirty="0" err="1" smtClean="0"/>
              <a:t>Sıddıki</a:t>
            </a:r>
            <a:r>
              <a:rPr lang="en-US" dirty="0" smtClean="0"/>
              <a:t>, E. T. (</a:t>
            </a:r>
            <a:r>
              <a:rPr lang="en-US" dirty="0" err="1" smtClean="0"/>
              <a:t>Tarihsiz</a:t>
            </a:r>
            <a:r>
              <a:rPr lang="en-US" dirty="0" smtClean="0"/>
              <a:t>). </a:t>
            </a:r>
            <a:r>
              <a:rPr lang="en-US" i="1" dirty="0" err="1" smtClean="0"/>
              <a:t>Âînah</a:t>
            </a:r>
            <a:r>
              <a:rPr lang="en-US" i="1" dirty="0" smtClean="0"/>
              <a:t> Urdu</a:t>
            </a:r>
            <a:r>
              <a:rPr lang="en-US" dirty="0" smtClean="0"/>
              <a:t>. </a:t>
            </a:r>
            <a:r>
              <a:rPr lang="en-US" dirty="0" err="1" smtClean="0"/>
              <a:t>Lahor</a:t>
            </a:r>
            <a:r>
              <a:rPr lang="en-US" dirty="0" smtClean="0"/>
              <a:t>: Khalid Book </a:t>
            </a:r>
            <a:r>
              <a:rPr lang="en-US" dirty="0" err="1" smtClean="0"/>
              <a:t>Depo</a:t>
            </a:r>
            <a:r>
              <a:rPr lang="en-US" dirty="0" smtClean="0"/>
              <a:t>.</a:t>
            </a:r>
            <a:endParaRPr lang="tr-TR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tr-TR" dirty="0" smtClean="0"/>
          </a:p>
          <a:p>
            <a:r>
              <a:rPr lang="en-US" dirty="0" smtClean="0"/>
              <a:t>Bulgur, D. (2008). </a:t>
            </a:r>
            <a:r>
              <a:rPr lang="en-US" i="1" dirty="0" err="1" smtClean="0"/>
              <a:t>Türkçe-Urduca</a:t>
            </a:r>
            <a:r>
              <a:rPr lang="en-US" i="1" dirty="0" smtClean="0"/>
              <a:t> </a:t>
            </a:r>
            <a:r>
              <a:rPr lang="en-US" i="1" dirty="0" err="1" smtClean="0"/>
              <a:t>Konuşma</a:t>
            </a:r>
            <a:r>
              <a:rPr lang="en-US" i="1" dirty="0" smtClean="0"/>
              <a:t> </a:t>
            </a:r>
            <a:r>
              <a:rPr lang="en-US" i="1" dirty="0" err="1" smtClean="0"/>
              <a:t>Kılavuzu</a:t>
            </a:r>
            <a:r>
              <a:rPr lang="en-US" i="1" dirty="0" smtClean="0"/>
              <a:t>.</a:t>
            </a:r>
            <a:r>
              <a:rPr lang="en-US" dirty="0" smtClean="0"/>
              <a:t> </a:t>
            </a:r>
            <a:r>
              <a:rPr lang="en-US" dirty="0" err="1" smtClean="0"/>
              <a:t>İslamabad</a:t>
            </a:r>
            <a:r>
              <a:rPr lang="en-US" dirty="0" smtClean="0"/>
              <a:t>: Harmony Publications.</a:t>
            </a:r>
            <a:endParaRPr lang="tr-TR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tr-TR" dirty="0" smtClean="0"/>
          </a:p>
          <a:p>
            <a:r>
              <a:rPr lang="en-US" dirty="0" err="1" smtClean="0"/>
              <a:t>Azim</a:t>
            </a:r>
            <a:r>
              <a:rPr lang="en-US" dirty="0" smtClean="0"/>
              <a:t>, S.V.; Ali </a:t>
            </a:r>
            <a:r>
              <a:rPr lang="en-US" dirty="0" err="1" smtClean="0"/>
              <a:t>Şeyh</a:t>
            </a:r>
            <a:r>
              <a:rPr lang="en-US" dirty="0" smtClean="0"/>
              <a:t>,  A.; </a:t>
            </a:r>
            <a:r>
              <a:rPr lang="en-US" dirty="0" err="1" smtClean="0"/>
              <a:t>Bedhşani</a:t>
            </a:r>
            <a:r>
              <a:rPr lang="en-US" dirty="0" smtClean="0"/>
              <a:t>, M. B.; </a:t>
            </a:r>
            <a:r>
              <a:rPr lang="en-US" dirty="0" err="1" smtClean="0"/>
              <a:t>Asım</a:t>
            </a:r>
            <a:r>
              <a:rPr lang="en-US" dirty="0" smtClean="0"/>
              <a:t> A. N.; </a:t>
            </a:r>
            <a:r>
              <a:rPr lang="en-US" dirty="0" err="1" smtClean="0"/>
              <a:t>Celalpuri</a:t>
            </a:r>
            <a:r>
              <a:rPr lang="en-US" dirty="0" smtClean="0"/>
              <a:t>, M. İ. (1988). </a:t>
            </a:r>
            <a:r>
              <a:rPr lang="en-US" i="1" dirty="0" smtClean="0"/>
              <a:t>Urdu </a:t>
            </a:r>
            <a:r>
              <a:rPr lang="en-US" i="1" dirty="0" err="1" smtClean="0"/>
              <a:t>ki</a:t>
            </a:r>
            <a:r>
              <a:rPr lang="en-US" i="1" dirty="0" smtClean="0"/>
              <a:t> </a:t>
            </a:r>
            <a:r>
              <a:rPr lang="en-US" i="1" dirty="0" err="1" smtClean="0"/>
              <a:t>Dusrî</a:t>
            </a:r>
            <a:r>
              <a:rPr lang="en-US" i="1" dirty="0" smtClean="0"/>
              <a:t> </a:t>
            </a:r>
            <a:r>
              <a:rPr lang="en-US" i="1" dirty="0" err="1" smtClean="0"/>
              <a:t>Kitâb</a:t>
            </a:r>
            <a:r>
              <a:rPr lang="en-US" dirty="0" smtClean="0"/>
              <a:t>. </a:t>
            </a:r>
            <a:r>
              <a:rPr lang="en-US" dirty="0" err="1" smtClean="0"/>
              <a:t>Lahor</a:t>
            </a:r>
            <a:r>
              <a:rPr lang="en-US" dirty="0" smtClean="0"/>
              <a:t>: </a:t>
            </a:r>
            <a:r>
              <a:rPr lang="en-US" dirty="0" err="1" smtClean="0"/>
              <a:t>Puncab</a:t>
            </a:r>
            <a:r>
              <a:rPr lang="en-US" dirty="0" smtClean="0"/>
              <a:t> Text Book Board.</a:t>
            </a:r>
            <a:endParaRPr lang="tr-TR" dirty="0" smtClean="0"/>
          </a:p>
          <a:p>
            <a:r>
              <a:rPr lang="de-DE" dirty="0" err="1" smtClean="0"/>
              <a:t>Mahrum</a:t>
            </a:r>
            <a:r>
              <a:rPr lang="de-DE" dirty="0" smtClean="0"/>
              <a:t>, G. C. (1948). </a:t>
            </a:r>
            <a:r>
              <a:rPr lang="en-US" dirty="0" smtClean="0"/>
              <a:t>Urdu Composition. </a:t>
            </a:r>
            <a:r>
              <a:rPr lang="en-US" dirty="0" err="1" smtClean="0"/>
              <a:t>Gujrat</a:t>
            </a:r>
            <a:r>
              <a:rPr lang="en-US" dirty="0" smtClean="0"/>
              <a:t>: </a:t>
            </a:r>
            <a:r>
              <a:rPr lang="en-US" dirty="0" err="1" smtClean="0"/>
              <a:t>Ders-i</a:t>
            </a:r>
            <a:r>
              <a:rPr lang="en-US" dirty="0" smtClean="0"/>
              <a:t> </a:t>
            </a:r>
            <a:r>
              <a:rPr lang="en-US" dirty="0" err="1" smtClean="0"/>
              <a:t>İdara</a:t>
            </a:r>
            <a:r>
              <a:rPr lang="en-US" dirty="0" smtClean="0"/>
              <a:t> Educational Publishers </a:t>
            </a:r>
            <a:r>
              <a:rPr lang="en-US" dirty="0" err="1" smtClean="0"/>
              <a:t>Gujrat</a:t>
            </a:r>
            <a:r>
              <a:rPr lang="en-US" dirty="0" smtClean="0"/>
              <a:t>.</a:t>
            </a:r>
            <a:endParaRPr lang="tr-TR" smtClean="0"/>
          </a:p>
          <a:p>
            <a:pPr algn="l"/>
            <a:endParaRPr lang="tr-TR" dirty="0">
              <a:cs typeface="Nafees Nastaleeq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Konuşma 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algn="l"/>
            <a:r>
              <a:rPr lang="ur-PK" sz="4900" dirty="0" smtClean="0">
                <a:latin typeface="Bookman Old Style" pitchFamily="18" charset="0"/>
                <a:cs typeface="Nafees Nastaleeq" pitchFamily="2" charset="-78"/>
              </a:rPr>
              <a:t>جی ہاں</a:t>
            </a:r>
          </a:p>
          <a:p>
            <a:pPr algn="l">
              <a:buNone/>
            </a:pPr>
            <a:endParaRPr lang="ur-PK" sz="4900" dirty="0" smtClean="0">
              <a:latin typeface="Bookman Old Style" pitchFamily="18" charset="0"/>
              <a:cs typeface="Nafees Nastaleeq" pitchFamily="2" charset="-78"/>
            </a:endParaRPr>
          </a:p>
          <a:p>
            <a:pPr algn="l"/>
            <a:r>
              <a:rPr lang="ur-PK" sz="4900" dirty="0" smtClean="0">
                <a:latin typeface="Bookman Old Style" pitchFamily="18" charset="0"/>
                <a:cs typeface="Nafees Nastaleeq" pitchFamily="2" charset="-78"/>
              </a:rPr>
              <a:t>جی نہیں</a:t>
            </a:r>
          </a:p>
          <a:p>
            <a:pPr algn="l">
              <a:buNone/>
            </a:pPr>
            <a:r>
              <a:rPr lang="tr-TR" sz="4900" dirty="0" smtClean="0">
                <a:latin typeface="Bookman Old Style" pitchFamily="18" charset="0"/>
                <a:cs typeface="Nafees Nastaleeq" pitchFamily="2" charset="-78"/>
              </a:rPr>
              <a:t> </a:t>
            </a:r>
          </a:p>
          <a:p>
            <a:pPr algn="l"/>
            <a:r>
              <a:rPr lang="tr-TR" sz="4900" dirty="0" smtClean="0">
                <a:latin typeface="Bookman Old Style" pitchFamily="18" charset="0"/>
                <a:cs typeface="Nafees Nastaleeq" pitchFamily="2" charset="-78"/>
              </a:rPr>
              <a:t>Kelimeler:</a:t>
            </a:r>
            <a:endParaRPr lang="ur-PK" sz="4900" dirty="0" smtClean="0">
              <a:latin typeface="Bookman Old Style" pitchFamily="18" charset="0"/>
              <a:cs typeface="Nafees Nastaleeq" pitchFamily="2" charset="-78"/>
            </a:endParaRPr>
          </a:p>
          <a:p>
            <a:pPr algn="l"/>
            <a:endParaRPr lang="tr-TR" sz="4900" dirty="0" smtClean="0">
              <a:latin typeface="Bookman Old Style" pitchFamily="18" charset="0"/>
              <a:cs typeface="Nafees Nastaleeq" pitchFamily="2" charset="-78"/>
            </a:endParaRPr>
          </a:p>
          <a:p>
            <a:r>
              <a:rPr lang="ur-PK" sz="4900" dirty="0" smtClean="0">
                <a:latin typeface="Bookman Old Style" pitchFamily="18" charset="0"/>
                <a:cs typeface="Nafees Nastaleeq" pitchFamily="2" charset="-78"/>
              </a:rPr>
              <a:t> </a:t>
            </a:r>
            <a:r>
              <a:rPr lang="tr-TR" sz="4900" dirty="0" smtClean="0">
                <a:latin typeface="Bookman Old Style" pitchFamily="18" charset="0"/>
                <a:cs typeface="Nafees Nastaleeq" pitchFamily="2" charset="-78"/>
              </a:rPr>
              <a:t> </a:t>
            </a:r>
            <a:r>
              <a:rPr lang="ur-PK" sz="4900" dirty="0" smtClean="0">
                <a:latin typeface="Bookman Old Style" pitchFamily="18" charset="0"/>
                <a:cs typeface="Nafees Nastaleeq" pitchFamily="2" charset="-78"/>
              </a:rPr>
              <a:t>خربوزہ</a:t>
            </a:r>
            <a:r>
              <a:rPr lang="tr-TR" sz="4900" dirty="0" smtClean="0">
                <a:latin typeface="Bookman Old Style" pitchFamily="18" charset="0"/>
                <a:cs typeface="Nafees Nastaleeq" pitchFamily="2" charset="-78"/>
              </a:rPr>
              <a:t> (e) </a:t>
            </a:r>
            <a:r>
              <a:rPr lang="ur-PK" sz="4900" dirty="0" smtClean="0">
                <a:latin typeface="Bookman Old Style" pitchFamily="18" charset="0"/>
                <a:cs typeface="Nafees Nastaleeq" pitchFamily="2" charset="-78"/>
              </a:rPr>
              <a:t>					</a:t>
            </a:r>
          </a:p>
          <a:p>
            <a:pPr algn="l"/>
            <a:endParaRPr lang="tr-TR" sz="4900" dirty="0" smtClean="0">
              <a:latin typeface="Bookman Old Style" pitchFamily="18" charset="0"/>
              <a:cs typeface="Nafees Nastaleeq" pitchFamily="2" charset="-78"/>
            </a:endParaRPr>
          </a:p>
          <a:p>
            <a:r>
              <a:rPr lang="ur-PK" sz="4900" dirty="0" smtClean="0">
                <a:latin typeface="Bookman Old Style" pitchFamily="18" charset="0"/>
                <a:cs typeface="Nafees Nastaleeq" pitchFamily="2" charset="-78"/>
              </a:rPr>
              <a:t>    کیلا   </a:t>
            </a:r>
            <a:r>
              <a:rPr lang="tr-TR" sz="4900" dirty="0" smtClean="0">
                <a:latin typeface="Bookman Old Style" pitchFamily="18" charset="0"/>
                <a:cs typeface="Nafees Nastaleeq" pitchFamily="2" charset="-78"/>
              </a:rPr>
              <a:t> (e)</a:t>
            </a:r>
            <a:r>
              <a:rPr lang="ur-PK" sz="4900" dirty="0" smtClean="0">
                <a:latin typeface="Bookman Old Style" pitchFamily="18" charset="0"/>
                <a:cs typeface="Nafees Nastaleeq" pitchFamily="2" charset="-78"/>
              </a:rPr>
              <a:t>					</a:t>
            </a:r>
          </a:p>
          <a:p>
            <a:pPr algn="l"/>
            <a:endParaRPr lang="tr-TR" sz="4900" dirty="0" smtClean="0">
              <a:latin typeface="Bookman Old Style" pitchFamily="18" charset="0"/>
              <a:cs typeface="Nafees Nastaleeq" pitchFamily="2" charset="-78"/>
            </a:endParaRPr>
          </a:p>
          <a:p>
            <a:pPr algn="l"/>
            <a:r>
              <a:rPr lang="ur-PK" sz="4900" dirty="0" smtClean="0">
                <a:latin typeface="Bookman Old Style" pitchFamily="18" charset="0"/>
                <a:cs typeface="Nafees Nastaleeq" pitchFamily="2" charset="-78"/>
              </a:rPr>
              <a:t> سیب      </a:t>
            </a:r>
            <a:r>
              <a:rPr lang="tr-TR" sz="4900" dirty="0" smtClean="0">
                <a:latin typeface="Bookman Old Style" pitchFamily="18" charset="0"/>
                <a:cs typeface="Nafees Nastaleeq" pitchFamily="2" charset="-78"/>
              </a:rPr>
              <a:t> (e)  </a:t>
            </a:r>
            <a:endParaRPr lang="ur-PK" sz="4900" dirty="0" smtClean="0">
              <a:latin typeface="Bookman Old Style" pitchFamily="18" charset="0"/>
              <a:cs typeface="Nafees Nastaleeq" pitchFamily="2" charset="-78"/>
            </a:endParaRPr>
          </a:p>
          <a:p>
            <a:pPr algn="l"/>
            <a:endParaRPr lang="tr-TR" sz="4900" dirty="0" smtClean="0">
              <a:latin typeface="Bookman Old Style" pitchFamily="18" charset="0"/>
              <a:cs typeface="Nafees Nastaleeq" pitchFamily="2" charset="-78"/>
            </a:endParaRPr>
          </a:p>
          <a:p>
            <a:pPr algn="l"/>
            <a:r>
              <a:rPr lang="tr-TR" sz="4900" dirty="0" smtClean="0">
                <a:latin typeface="Bookman Old Style" pitchFamily="18" charset="0"/>
                <a:cs typeface="Nafees Nastaleeq" pitchFamily="2" charset="-78"/>
              </a:rPr>
              <a:t> </a:t>
            </a:r>
            <a:r>
              <a:rPr lang="ur-PK" sz="4900" dirty="0" smtClean="0">
                <a:latin typeface="Bookman Old Style" pitchFamily="18" charset="0"/>
                <a:cs typeface="Nafees Nastaleeq" pitchFamily="2" charset="-78"/>
              </a:rPr>
              <a:t>پھل</a:t>
            </a:r>
            <a:r>
              <a:rPr lang="tr-TR" sz="4900" dirty="0" smtClean="0">
                <a:latin typeface="Bookman Old Style" pitchFamily="18" charset="0"/>
                <a:cs typeface="Nafees Nastaleeq" pitchFamily="2" charset="-78"/>
              </a:rPr>
              <a:t> (e) </a:t>
            </a:r>
            <a:endParaRPr lang="ur-PK" sz="4900" dirty="0" smtClean="0">
              <a:latin typeface="Bookman Old Style" pitchFamily="18" charset="0"/>
              <a:cs typeface="Nafees Nastaleeq" pitchFamily="2" charset="-78"/>
            </a:endParaRPr>
          </a:p>
          <a:p>
            <a:pPr algn="l">
              <a:buNone/>
            </a:pPr>
            <a:r>
              <a:rPr lang="tr-TR" sz="4900" dirty="0" smtClean="0">
                <a:latin typeface="Bookman Old Style" pitchFamily="18" charset="0"/>
                <a:cs typeface="Nafees Nastaleeq" pitchFamily="2" charset="-78"/>
              </a:rPr>
              <a:t> </a:t>
            </a:r>
          </a:p>
          <a:p>
            <a:pPr algn="l"/>
            <a:r>
              <a:rPr lang="tr-TR" sz="4900" dirty="0" smtClean="0">
                <a:latin typeface="Bookman Old Style" pitchFamily="18" charset="0"/>
                <a:cs typeface="Nafees Nastaleeq" pitchFamily="2" charset="-78"/>
              </a:rPr>
              <a:t> </a:t>
            </a:r>
            <a:r>
              <a:rPr lang="ur-PK" sz="4900" dirty="0" smtClean="0">
                <a:latin typeface="Bookman Old Style" pitchFamily="18" charset="0"/>
                <a:cs typeface="Nafees Nastaleeq" pitchFamily="2" charset="-78"/>
              </a:rPr>
              <a:t>کیمرہ</a:t>
            </a:r>
            <a:r>
              <a:rPr lang="tr-TR" sz="4900" dirty="0" smtClean="0">
                <a:latin typeface="Bookman Old Style" pitchFamily="18" charset="0"/>
                <a:cs typeface="Nafees Nastaleeq" pitchFamily="2" charset="-78"/>
              </a:rPr>
              <a:t> (e) </a:t>
            </a:r>
            <a:endParaRPr lang="ur-PK" sz="4900" dirty="0" smtClean="0">
              <a:latin typeface="Bookman Old Style" pitchFamily="18" charset="0"/>
              <a:cs typeface="Nafees Nastaleeq" pitchFamily="2" charset="-78"/>
            </a:endParaRPr>
          </a:p>
          <a:p>
            <a:pPr algn="l">
              <a:buNone/>
            </a:pPr>
            <a:endParaRPr lang="tr-TR" sz="4900" dirty="0" smtClean="0">
              <a:latin typeface="Bookman Old Style" pitchFamily="18" charset="0"/>
              <a:cs typeface="Nafees Nastaleeq" pitchFamily="2" charset="-78"/>
            </a:endParaRPr>
          </a:p>
          <a:p>
            <a:pPr algn="l"/>
            <a:endParaRPr lang="tr-TR" sz="4900" dirty="0" smtClean="0">
              <a:latin typeface="Bookman Old Style" pitchFamily="18" charset="0"/>
              <a:cs typeface="Nafees Nastaleeq" pitchFamily="2" charset="-78"/>
            </a:endParaRPr>
          </a:p>
          <a:p>
            <a:pPr algn="l"/>
            <a:endParaRPr lang="ur-PK" sz="4000" dirty="0" smtClean="0">
              <a:latin typeface="Bookman Old Style" pitchFamily="18" charset="0"/>
              <a:cs typeface="Nafees Nastaleeq" pitchFamily="2" charset="-78"/>
            </a:endParaRPr>
          </a:p>
          <a:p>
            <a:pPr algn="l"/>
            <a:endParaRPr lang="tr-TR" sz="4000" dirty="0" smtClean="0">
              <a:latin typeface="Bookman Old Style" pitchFamily="18" charset="0"/>
              <a:cs typeface="Nafees Nastaleeq" pitchFamily="2" charset="-78"/>
            </a:endParaRPr>
          </a:p>
          <a:p>
            <a:pPr algn="l"/>
            <a:endParaRPr lang="ur-PK" sz="4000" dirty="0" smtClean="0">
              <a:latin typeface="Bookman Old Style" pitchFamily="18" charset="0"/>
              <a:cs typeface="Nafees Nastaleeq" pitchFamily="2" charset="-78"/>
            </a:endParaRPr>
          </a:p>
          <a:p>
            <a:pPr algn="l"/>
            <a:endParaRPr lang="tr-TR" sz="4000" dirty="0" smtClean="0">
              <a:latin typeface="Bookman Old Style" pitchFamily="18" charset="0"/>
              <a:cs typeface="Nafees Nastaleeq" pitchFamily="2" charset="-78"/>
            </a:endParaRPr>
          </a:p>
          <a:p>
            <a:pPr algn="r" rtl="1">
              <a:buNone/>
            </a:pPr>
            <a:endParaRPr lang="tr-TR" dirty="0" smtClean="0">
              <a:cs typeface="Nafees Nastaleeq" pitchFamily="2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KONUŞMA 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555888"/>
          </a:xfrm>
        </p:spPr>
        <p:txBody>
          <a:bodyPr>
            <a:normAutofit/>
          </a:bodyPr>
          <a:lstStyle/>
          <a:p>
            <a:pPr algn="r" rtl="1"/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یہ کیا  چیز  ہے؟  		یہ گھڑی ہے۔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کیا وہ بھی گھڑی ہے؟ 	جی ہاں، وہ بھی گھڑی ہے۔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کیا یہ بھی گھڑی ہے؟ 	جی نہیں، یہ  گھڑی نہیں، کمرہ ہے۔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یہ یا چیزیں ہیں؟ 		یہ پھل ہیں۔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یہ کیا کیا پھل ہیں؟ 	یہ کیلا ہے، یہ سیب ہے اور یہ خربوزہ ہے۔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کیا یہ خربوزے ہیں؟ 	جی نہیں، یہ خربوزے نہیں، سیب ہیں۔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کیا یہ کیلے ہیں؟		جی ہاں، وہ کیلے ہیں۔	</a:t>
            </a:r>
          </a:p>
          <a:p>
            <a:pPr algn="r" rtl="1"/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endParaRPr lang="ur-PK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KONUŞMA I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67544" y="1729422"/>
          <a:ext cx="5940660" cy="38579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132"/>
                <a:gridCol w="1188132"/>
                <a:gridCol w="1188132"/>
                <a:gridCol w="1188132"/>
                <a:gridCol w="1188132"/>
              </a:tblGrid>
              <a:tr h="2059618">
                <a:tc>
                  <a:txBody>
                    <a:bodyPr/>
                    <a:lstStyle/>
                    <a:p>
                      <a:endParaRPr lang="ur-PK" sz="28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endParaRPr lang="ur-PK" sz="28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endParaRPr lang="ur-PK" sz="28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8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ہے؟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r-PK" sz="28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8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میز</a:t>
                      </a:r>
                    </a:p>
                    <a:p>
                      <a:pPr algn="r" rtl="1"/>
                      <a:r>
                        <a:rPr lang="ur-PK" sz="28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کھڑکی</a:t>
                      </a:r>
                    </a:p>
                    <a:p>
                      <a:pPr algn="r" rtl="1"/>
                      <a:r>
                        <a:rPr lang="ur-PK" sz="28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کانٹا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r-PK" sz="28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endParaRPr lang="ur-PK" sz="28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endParaRPr lang="ur-PK" sz="28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800" b="0" dirty="0" smtClean="0">
                          <a:cs typeface="Nafees Nastaleeq" pitchFamily="2" charset="-78"/>
                        </a:rPr>
                        <a:t>نہیں</a:t>
                      </a:r>
                      <a:endParaRPr lang="tr-TR" sz="2800" b="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sz="28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8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کرسی</a:t>
                      </a:r>
                    </a:p>
                    <a:p>
                      <a:pPr algn="r" rtl="1"/>
                      <a:r>
                        <a:rPr lang="ur-PK" sz="28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دروازہ</a:t>
                      </a:r>
                    </a:p>
                    <a:p>
                      <a:pPr algn="r" rtl="1"/>
                      <a:r>
                        <a:rPr lang="ur-PK" sz="28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چمچہ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ur-PK" sz="28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یہ</a:t>
                      </a:r>
                      <a:r>
                        <a:rPr lang="ur-PK" sz="2800" b="0" baseline="0" dirty="0" smtClean="0">
                          <a:latin typeface="Nafees Nastaleeq" pitchFamily="2" charset="-78"/>
                          <a:cs typeface="Nafees Nastaleeq" pitchFamily="2" charset="-78"/>
                        </a:rPr>
                        <a:t>   </a:t>
                      </a:r>
                    </a:p>
                    <a:p>
                      <a:pPr algn="r" rtl="1"/>
                      <a:r>
                        <a:rPr lang="ur-PK" sz="2800" b="0" baseline="0" dirty="0" smtClean="0">
                          <a:latin typeface="Nafees Nastaleeq" pitchFamily="2" charset="-78"/>
                          <a:cs typeface="Nafees Nastaleeq" pitchFamily="2" charset="-78"/>
                        </a:rPr>
                        <a:t>/</a:t>
                      </a:r>
                    </a:p>
                    <a:p>
                      <a:pPr algn="r" rtl="1"/>
                      <a:r>
                        <a:rPr lang="ur-PK" sz="2800" b="0" baseline="0" dirty="0" smtClean="0">
                          <a:latin typeface="Nafees Nastaleeq" pitchFamily="2" charset="-78"/>
                          <a:cs typeface="Nafees Nastaleeq" pitchFamily="2" charset="-78"/>
                        </a:rPr>
                        <a:t>وہ  </a:t>
                      </a:r>
                      <a:endParaRPr lang="tr-TR" sz="2800" b="0" dirty="0" smtClean="0">
                        <a:cs typeface="Nafees Nastaleeq" pitchFamily="2" charset="-78"/>
                      </a:endParaRPr>
                    </a:p>
                    <a:p>
                      <a:pPr algn="r" rtl="1"/>
                      <a:endParaRPr lang="tr-TR" sz="2800" b="0" dirty="0">
                        <a:cs typeface="Nafees Nastaleeq" pitchFamily="2" charset="-78"/>
                      </a:endParaRPr>
                    </a:p>
                  </a:txBody>
                  <a:tcPr/>
                </a:tc>
              </a:tr>
              <a:tr h="1682918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r-PK" sz="2800" dirty="0" smtClean="0">
                          <a:latin typeface="Nafees Nastaleeq" pitchFamily="2" charset="-78"/>
                          <a:cs typeface="Nafees Nastaleeq" pitchFamily="2" charset="-78"/>
                        </a:rPr>
                        <a:t>ہیں؟</a:t>
                      </a:r>
                      <a:endParaRPr lang="tr-TR" sz="2800" dirty="0" smtClean="0">
                        <a:cs typeface="Nafees Nastaleeq" pitchFamily="2" charset="-78"/>
                      </a:endParaRPr>
                    </a:p>
                    <a:p>
                      <a:pPr algn="r" rtl="1"/>
                      <a:endParaRPr lang="tr-TR" sz="280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ur-PK" sz="2800" dirty="0" smtClean="0">
                          <a:latin typeface="Nafees Nastaleeq" pitchFamily="2" charset="-78"/>
                          <a:cs typeface="Nafees Nastaleeq" pitchFamily="2" charset="-78"/>
                        </a:rPr>
                        <a:t>الماریاں</a:t>
                      </a:r>
                    </a:p>
                    <a:p>
                      <a:pPr algn="r" rtl="1"/>
                      <a:r>
                        <a:rPr lang="ur-PK" sz="2800" dirty="0" smtClean="0">
                          <a:latin typeface="Nafees Nastaleeq" pitchFamily="2" charset="-78"/>
                          <a:cs typeface="Nafees Nastaleeq" pitchFamily="2" charset="-78"/>
                        </a:rPr>
                        <a:t>کرسیاں</a:t>
                      </a:r>
                    </a:p>
                    <a:p>
                      <a:pPr algn="r" rtl="1"/>
                      <a:r>
                        <a:rPr lang="ur-PK" sz="2800" dirty="0" smtClean="0">
                          <a:cs typeface="Nafees Nastaleeq" pitchFamily="2" charset="-78"/>
                        </a:rPr>
                        <a:t>چمچے</a:t>
                      </a:r>
                      <a:endParaRPr lang="tr-TR" sz="280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ur-PK" sz="2800" dirty="0" smtClean="0">
                          <a:cs typeface="Nafees Nastaleeq" pitchFamily="2" charset="-78"/>
                        </a:rPr>
                        <a:t>نہیں</a:t>
                      </a:r>
                      <a:endParaRPr lang="tr-TR" sz="280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ur-PK" sz="2800" b="0" dirty="0" smtClean="0">
                          <a:cs typeface="Nafees Nastaleeq" pitchFamily="2" charset="-78"/>
                        </a:rPr>
                        <a:t>کھڑکیاں</a:t>
                      </a:r>
                    </a:p>
                    <a:p>
                      <a:pPr algn="r" rtl="1"/>
                      <a:r>
                        <a:rPr lang="ur-PK" sz="2800" b="0" dirty="0" smtClean="0">
                          <a:cs typeface="Nafees Nastaleeq" pitchFamily="2" charset="-78"/>
                        </a:rPr>
                        <a:t>میزیں</a:t>
                      </a:r>
                    </a:p>
                    <a:p>
                      <a:pPr algn="r" rtl="1"/>
                      <a:r>
                        <a:rPr lang="ur-PK" sz="2800" b="0" dirty="0" smtClean="0">
                          <a:cs typeface="Nafees Nastaleeq" pitchFamily="2" charset="-78"/>
                        </a:rPr>
                        <a:t>کانٹے</a:t>
                      </a:r>
                      <a:endParaRPr lang="tr-TR" sz="2800" b="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ur-PK" sz="28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یہ</a:t>
                      </a:r>
                      <a:r>
                        <a:rPr lang="ur-PK" sz="2800" b="0" baseline="0" dirty="0" smtClean="0">
                          <a:latin typeface="Nafees Nastaleeq" pitchFamily="2" charset="-78"/>
                          <a:cs typeface="Nafees Nastaleeq" pitchFamily="2" charset="-78"/>
                        </a:rPr>
                        <a:t>   </a:t>
                      </a:r>
                    </a:p>
                    <a:p>
                      <a:pPr algn="r" rtl="1"/>
                      <a:r>
                        <a:rPr lang="ur-PK" sz="2800" b="0" baseline="0" dirty="0" smtClean="0">
                          <a:latin typeface="Nafees Nastaleeq" pitchFamily="2" charset="-78"/>
                          <a:cs typeface="Nafees Nastaleeq" pitchFamily="2" charset="-78"/>
                        </a:rPr>
                        <a:t>/</a:t>
                      </a:r>
                    </a:p>
                    <a:p>
                      <a:pPr algn="r" rtl="1"/>
                      <a:r>
                        <a:rPr lang="ur-PK" sz="2800" b="0" baseline="0" dirty="0" smtClean="0">
                          <a:latin typeface="Nafees Nastaleeq" pitchFamily="2" charset="-78"/>
                          <a:cs typeface="Nafees Nastaleeq" pitchFamily="2" charset="-78"/>
                        </a:rPr>
                        <a:t>وہ  </a:t>
                      </a:r>
                      <a:endParaRPr lang="tr-TR" sz="2800" b="0" dirty="0" smtClean="0">
                        <a:cs typeface="Nafees Nastaleeq" pitchFamily="2" charset="-78"/>
                      </a:endParaRPr>
                    </a:p>
                    <a:p>
                      <a:pPr algn="r" rtl="1"/>
                      <a:endParaRPr lang="tr-TR" sz="2800" b="0" dirty="0">
                        <a:cs typeface="Nafees Nastaleeq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KONUŞMA 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اکیس		۲۱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بائیس		۲۲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تئیس		۲۳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چوبیس		۲۴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پچیس		۲۵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چھبیس	۲۶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ستائیس	۲۷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اٹھائیس	۲۸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انتیس		۲۹</a:t>
            </a:r>
          </a:p>
          <a:p>
            <a:pPr algn="r" rtl="1"/>
            <a:r>
              <a:rPr lang="ur-PK" smtClean="0">
                <a:latin typeface="Nafees Nastaleeq" pitchFamily="2" charset="-78"/>
                <a:cs typeface="Nafees Nastaleeq" pitchFamily="2" charset="-78"/>
              </a:rPr>
              <a:t>تیس		۳۰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Konuşma 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اتوار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سوموار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منگل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بدھ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جمعرات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جمعہ</a:t>
            </a:r>
          </a:p>
          <a:p>
            <a:pPr algn="r" rtl="1"/>
            <a:r>
              <a:rPr lang="ur-PK" smtClean="0">
                <a:latin typeface="Nafees Nastaleeq" pitchFamily="2" charset="-78"/>
                <a:cs typeface="Nafees Nastaleeq" pitchFamily="2" charset="-78"/>
              </a:rPr>
              <a:t>ہفتہ</a:t>
            </a:r>
          </a:p>
          <a:p>
            <a:pPr algn="r" rtl="1">
              <a:buNone/>
            </a:pPr>
            <a:endParaRPr lang="tr-TR" dirty="0">
              <a:cs typeface="Nafees Nastaleeq" pitchFamily="2" charset="-7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engin">
  <a:themeElements>
    <a:clrScheme name="Gezinti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Zengin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Zengin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496</TotalTime>
  <Words>113</Words>
  <Application>Microsoft Office PowerPoint</Application>
  <PresentationFormat>Ekran Gösterisi (4:3)</PresentationFormat>
  <Paragraphs>100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Zengin</vt:lpstr>
      <vt:lpstr>URDU KonuŞma ders 4:  جی ہاں/جی نہیں</vt:lpstr>
      <vt:lpstr>Kaynakça</vt:lpstr>
      <vt:lpstr>Konuşma I</vt:lpstr>
      <vt:lpstr>KONUŞMA I</vt:lpstr>
      <vt:lpstr>KONUŞMA I</vt:lpstr>
      <vt:lpstr>KONUŞMA I</vt:lpstr>
      <vt:lpstr>Konuşma 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Dersin Adı: Konusma</dc:title>
  <dc:creator>goay</dc:creator>
  <cp:lastModifiedBy>Aykut</cp:lastModifiedBy>
  <cp:revision>47</cp:revision>
  <dcterms:created xsi:type="dcterms:W3CDTF">2017-04-17T09:25:51Z</dcterms:created>
  <dcterms:modified xsi:type="dcterms:W3CDTF">2017-05-28T21:12:54Z</dcterms:modified>
</cp:coreProperties>
</file>