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01" autoAdjust="0"/>
  </p:normalViewPr>
  <p:slideViewPr>
    <p:cSldViewPr>
      <p:cViewPr varScale="1">
        <p:scale>
          <a:sx n="62" d="100"/>
          <a:sy n="62" d="100"/>
        </p:scale>
        <p:origin x="-15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931EA-5772-476B-B44E-3432F668D1DA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29BCA-1E39-43D8-8FF9-801AC9E4DD1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29BCA-1E39-43D8-8FF9-801AC9E4DD1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6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1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70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7" y="998817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9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9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3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366868" y="764704"/>
            <a:ext cx="5105400" cy="1800200"/>
          </a:xfrm>
        </p:spPr>
        <p:txBody>
          <a:bodyPr/>
          <a:lstStyle/>
          <a:p>
            <a:r>
              <a:rPr lang="tr-TR" dirty="0" smtClean="0">
                <a:latin typeface="Bookman Old Style" pitchFamily="18" charset="0"/>
              </a:rPr>
              <a:t>URDU </a:t>
            </a:r>
            <a:r>
              <a:rPr lang="tr-TR" dirty="0" err="1" smtClean="0">
                <a:latin typeface="Bookman Old Style" pitchFamily="18" charset="0"/>
              </a:rPr>
              <a:t>KonuŞma</a:t>
            </a:r>
            <a:r>
              <a:rPr lang="tr-TR" dirty="0" smtClean="0">
                <a:latin typeface="Bookman Old Style" pitchFamily="18" charset="0"/>
              </a:rPr>
              <a:t> ders 4: </a:t>
            </a:r>
            <a:r>
              <a:rPr lang="ur-PK" dirty="0" smtClean="0">
                <a:latin typeface="Bookman Old Style" pitchFamily="18" charset="0"/>
              </a:rPr>
              <a:t/>
            </a:r>
            <a:br>
              <a:rPr lang="ur-PK" dirty="0" smtClean="0">
                <a:latin typeface="Bookman Old Style" pitchFamily="18" charset="0"/>
              </a:rPr>
            </a:b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جی ہاں/جی نہیں</a:t>
            </a:r>
            <a:endParaRPr lang="tr-TR" dirty="0">
              <a:latin typeface="Bookman Old Style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Ankara Üniversitesi</a:t>
            </a:r>
          </a:p>
          <a:p>
            <a:r>
              <a:rPr lang="tr-TR" dirty="0" smtClean="0"/>
              <a:t>Dil ve Tarih Coğrafya Fakültesi</a:t>
            </a:r>
          </a:p>
          <a:p>
            <a:r>
              <a:rPr lang="tr-TR" dirty="0" smtClean="0"/>
              <a:t>Urdu Dili ve Edebiyatı Anabilim Dalı</a:t>
            </a:r>
          </a:p>
          <a:p>
            <a:r>
              <a:rPr lang="tr-TR" dirty="0" smtClean="0"/>
              <a:t>Dr. Aykut </a:t>
            </a:r>
            <a:r>
              <a:rPr lang="tr-TR" dirty="0" err="1" smtClean="0"/>
              <a:t>Kişmir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3563888" y="28529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ookman Old Style" pitchFamily="18" charset="0"/>
              </a:rPr>
              <a:t>Urd</a:t>
            </a:r>
            <a:r>
              <a:rPr lang="tr-TR" dirty="0" smtClean="0">
                <a:latin typeface="Bookman Old Style" pitchFamily="18" charset="0"/>
              </a:rPr>
              <a:t> 114 Konuşma 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25" name="2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Khan</a:t>
            </a:r>
            <a:r>
              <a:rPr lang="tr-TR" dirty="0" smtClean="0"/>
              <a:t>, A.; </a:t>
            </a:r>
            <a:r>
              <a:rPr lang="tr-TR" dirty="0" err="1" smtClean="0"/>
              <a:t>Hydri</a:t>
            </a:r>
            <a:r>
              <a:rPr lang="tr-TR" dirty="0" smtClean="0"/>
              <a:t>, F. D. Ve </a:t>
            </a:r>
            <a:r>
              <a:rPr lang="tr-TR" dirty="0" err="1" smtClean="0"/>
              <a:t>Tahseen</a:t>
            </a:r>
            <a:r>
              <a:rPr lang="tr-TR" dirty="0" smtClean="0"/>
              <a:t>, M. A. (1972). </a:t>
            </a:r>
            <a:r>
              <a:rPr lang="tr-TR" i="1" dirty="0" smtClean="0"/>
              <a:t>Urdu. </a:t>
            </a:r>
            <a:r>
              <a:rPr lang="tr-TR" dirty="0" err="1" smtClean="0"/>
              <a:t>Rawalpindi</a:t>
            </a:r>
            <a:r>
              <a:rPr lang="tr-TR" dirty="0" smtClean="0"/>
              <a:t>: </a:t>
            </a:r>
            <a:r>
              <a:rPr lang="tr-TR" dirty="0" err="1" smtClean="0"/>
              <a:t>Ferozsons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en-US" dirty="0" err="1" smtClean="0"/>
              <a:t>Azfar</a:t>
            </a:r>
            <a:r>
              <a:rPr lang="en-US" dirty="0" smtClean="0"/>
              <a:t>, A. (2012). </a:t>
            </a:r>
            <a:r>
              <a:rPr lang="en-US" i="1" dirty="0" err="1" smtClean="0"/>
              <a:t>Hamari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Karaçi</a:t>
            </a:r>
            <a:r>
              <a:rPr lang="en-US" dirty="0" smtClean="0"/>
              <a:t>: Oxford University Press.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Matthews, D. ; </a:t>
            </a:r>
            <a:r>
              <a:rPr lang="en-US" dirty="0" err="1" smtClean="0"/>
              <a:t>Dalvi</a:t>
            </a:r>
            <a:r>
              <a:rPr lang="en-US" dirty="0" smtClean="0"/>
              <a:t>, M.K. (2003). </a:t>
            </a:r>
            <a:r>
              <a:rPr lang="en-US" i="1" dirty="0" smtClean="0"/>
              <a:t>Teach Yourself Urdu. </a:t>
            </a:r>
            <a:r>
              <a:rPr lang="en-US" dirty="0" smtClean="0"/>
              <a:t>London:</a:t>
            </a:r>
            <a:r>
              <a:rPr lang="en-US" i="1" dirty="0" smtClean="0"/>
              <a:t> </a:t>
            </a:r>
            <a:r>
              <a:rPr lang="en-US" dirty="0" err="1" smtClean="0"/>
              <a:t>Hodder&amp;Stoughton</a:t>
            </a:r>
            <a:r>
              <a:rPr lang="en-US" dirty="0" smtClean="0"/>
              <a:t> Ltd.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err="1" smtClean="0"/>
              <a:t>Sıddıki</a:t>
            </a:r>
            <a:r>
              <a:rPr lang="en-US" dirty="0" smtClean="0"/>
              <a:t>, E. H.; </a:t>
            </a:r>
            <a:r>
              <a:rPr lang="en-US" dirty="0" err="1" smtClean="0"/>
              <a:t>Sıddıki</a:t>
            </a:r>
            <a:r>
              <a:rPr lang="en-US" dirty="0" smtClean="0"/>
              <a:t>, E. T. (</a:t>
            </a:r>
            <a:r>
              <a:rPr lang="en-US" dirty="0" err="1" smtClean="0"/>
              <a:t>Tarihsiz</a:t>
            </a:r>
            <a:r>
              <a:rPr lang="en-US" dirty="0" smtClean="0"/>
              <a:t>). </a:t>
            </a:r>
            <a:r>
              <a:rPr lang="en-US" i="1" dirty="0" err="1" smtClean="0"/>
              <a:t>Âînah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Khalid Book </a:t>
            </a:r>
            <a:r>
              <a:rPr lang="en-US" dirty="0" err="1" smtClean="0"/>
              <a:t>Depo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smtClean="0"/>
              <a:t>Bulgur, D. (2008). </a:t>
            </a:r>
            <a:r>
              <a:rPr lang="en-US" i="1" dirty="0" err="1" smtClean="0"/>
              <a:t>Türkçe-Urduca</a:t>
            </a:r>
            <a:r>
              <a:rPr lang="en-US" i="1" dirty="0" smtClean="0"/>
              <a:t> </a:t>
            </a:r>
            <a:r>
              <a:rPr lang="en-US" i="1" dirty="0" err="1" smtClean="0"/>
              <a:t>Konuşma</a:t>
            </a:r>
            <a:r>
              <a:rPr lang="en-US" i="1" dirty="0" smtClean="0"/>
              <a:t> </a:t>
            </a:r>
            <a:r>
              <a:rPr lang="en-US" i="1" dirty="0" err="1" smtClean="0"/>
              <a:t>Kılavuzu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İslamabad</a:t>
            </a:r>
            <a:r>
              <a:rPr lang="en-US" dirty="0" smtClean="0"/>
              <a:t>: Harmony Publications.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err="1" smtClean="0"/>
              <a:t>Azim</a:t>
            </a:r>
            <a:r>
              <a:rPr lang="en-US" dirty="0" smtClean="0"/>
              <a:t>, S.V.; Ali </a:t>
            </a:r>
            <a:r>
              <a:rPr lang="en-US" dirty="0" err="1" smtClean="0"/>
              <a:t>Şeyh</a:t>
            </a:r>
            <a:r>
              <a:rPr lang="en-US" dirty="0" smtClean="0"/>
              <a:t>,  A.; </a:t>
            </a:r>
            <a:r>
              <a:rPr lang="en-US" dirty="0" err="1" smtClean="0"/>
              <a:t>Bedhşani</a:t>
            </a:r>
            <a:r>
              <a:rPr lang="en-US" dirty="0" smtClean="0"/>
              <a:t>, M. B.; </a:t>
            </a:r>
            <a:r>
              <a:rPr lang="en-US" dirty="0" err="1" smtClean="0"/>
              <a:t>Asım</a:t>
            </a:r>
            <a:r>
              <a:rPr lang="en-US" dirty="0" smtClean="0"/>
              <a:t> A. N.; </a:t>
            </a:r>
            <a:r>
              <a:rPr lang="en-US" dirty="0" err="1" smtClean="0"/>
              <a:t>Celalpuri</a:t>
            </a:r>
            <a:r>
              <a:rPr lang="en-US" dirty="0" smtClean="0"/>
              <a:t>, M. İ. (1988). </a:t>
            </a:r>
            <a:r>
              <a:rPr lang="en-US" i="1" dirty="0" smtClean="0"/>
              <a:t>Urdu </a:t>
            </a:r>
            <a:r>
              <a:rPr lang="en-US" i="1" dirty="0" err="1" smtClean="0"/>
              <a:t>ki</a:t>
            </a:r>
            <a:r>
              <a:rPr lang="en-US" i="1" dirty="0" smtClean="0"/>
              <a:t> </a:t>
            </a:r>
            <a:r>
              <a:rPr lang="en-US" i="1" dirty="0" err="1" smtClean="0"/>
              <a:t>Dusrî</a:t>
            </a:r>
            <a:r>
              <a:rPr lang="en-US" i="1" dirty="0" smtClean="0"/>
              <a:t> </a:t>
            </a:r>
            <a:r>
              <a:rPr lang="en-US" i="1" dirty="0" err="1" smtClean="0"/>
              <a:t>Kitâb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</a:t>
            </a:r>
            <a:r>
              <a:rPr lang="en-US" dirty="0" err="1" smtClean="0"/>
              <a:t>Puncab</a:t>
            </a:r>
            <a:r>
              <a:rPr lang="en-US" dirty="0" smtClean="0"/>
              <a:t> Text Book Board.</a:t>
            </a:r>
            <a:endParaRPr lang="tr-TR" dirty="0" smtClean="0"/>
          </a:p>
          <a:p>
            <a:r>
              <a:rPr lang="de-DE" dirty="0" err="1" smtClean="0"/>
              <a:t>Mahrum</a:t>
            </a:r>
            <a:r>
              <a:rPr lang="de-DE" dirty="0" smtClean="0"/>
              <a:t>, G. C. (1948). </a:t>
            </a:r>
            <a:r>
              <a:rPr lang="en-US" dirty="0" smtClean="0"/>
              <a:t>Urdu Composition. </a:t>
            </a:r>
            <a:r>
              <a:rPr lang="en-US" dirty="0" err="1" smtClean="0"/>
              <a:t>Gujrat</a:t>
            </a:r>
            <a:r>
              <a:rPr lang="en-US" dirty="0" smtClean="0"/>
              <a:t>: </a:t>
            </a:r>
            <a:r>
              <a:rPr lang="en-US" dirty="0" err="1" smtClean="0"/>
              <a:t>Ders-i</a:t>
            </a:r>
            <a:r>
              <a:rPr lang="en-US" dirty="0" smtClean="0"/>
              <a:t> </a:t>
            </a:r>
            <a:r>
              <a:rPr lang="en-US" dirty="0" err="1" smtClean="0"/>
              <a:t>İdara</a:t>
            </a:r>
            <a:r>
              <a:rPr lang="en-US" dirty="0" smtClean="0"/>
              <a:t> Educational Publishers </a:t>
            </a:r>
            <a:r>
              <a:rPr lang="en-US" dirty="0" err="1" smtClean="0"/>
              <a:t>Gujrat</a:t>
            </a:r>
            <a:r>
              <a:rPr lang="en-US" dirty="0" smtClean="0"/>
              <a:t>.</a:t>
            </a:r>
            <a:endParaRPr lang="tr-TR" smtClean="0"/>
          </a:p>
          <a:p>
            <a:pPr algn="l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l"/>
            <a:r>
              <a:rPr lang="ur-PK" sz="4900" dirty="0" smtClean="0">
                <a:latin typeface="Bookman Old Style" pitchFamily="18" charset="0"/>
                <a:cs typeface="Nafees Nastaleeq" pitchFamily="2" charset="-78"/>
              </a:rPr>
              <a:t>جی ہاں</a:t>
            </a:r>
          </a:p>
          <a:p>
            <a:pPr algn="l">
              <a:buNone/>
            </a:pPr>
            <a:endParaRPr lang="ur-PK" sz="49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r>
              <a:rPr lang="ur-PK" sz="4900" dirty="0" smtClean="0">
                <a:latin typeface="Bookman Old Style" pitchFamily="18" charset="0"/>
                <a:cs typeface="Nafees Nastaleeq" pitchFamily="2" charset="-78"/>
              </a:rPr>
              <a:t>جی نہیں</a:t>
            </a:r>
          </a:p>
          <a:p>
            <a:pPr algn="l">
              <a:buNone/>
            </a:pPr>
            <a:r>
              <a:rPr lang="tr-TR" sz="4900" dirty="0" smtClean="0">
                <a:latin typeface="Bookman Old Style" pitchFamily="18" charset="0"/>
                <a:cs typeface="Nafees Nastaleeq" pitchFamily="2" charset="-78"/>
              </a:rPr>
              <a:t> </a:t>
            </a:r>
          </a:p>
          <a:p>
            <a:pPr algn="l"/>
            <a:r>
              <a:rPr lang="tr-TR" sz="4900" dirty="0" smtClean="0">
                <a:latin typeface="Bookman Old Style" pitchFamily="18" charset="0"/>
                <a:cs typeface="Nafees Nastaleeq" pitchFamily="2" charset="-78"/>
              </a:rPr>
              <a:t>Kelimeler:</a:t>
            </a:r>
            <a:endParaRPr lang="ur-PK" sz="49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tr-TR" sz="4900" dirty="0" smtClean="0">
              <a:latin typeface="Bookman Old Style" pitchFamily="18" charset="0"/>
              <a:cs typeface="Nafees Nastaleeq" pitchFamily="2" charset="-78"/>
            </a:endParaRPr>
          </a:p>
          <a:p>
            <a:r>
              <a:rPr lang="ur-PK" sz="4900" dirty="0" smtClean="0">
                <a:latin typeface="Bookman Old Style" pitchFamily="18" charset="0"/>
                <a:cs typeface="Nafees Nastaleeq" pitchFamily="2" charset="-78"/>
              </a:rPr>
              <a:t> </a:t>
            </a:r>
            <a:r>
              <a:rPr lang="tr-TR" sz="4900" dirty="0" smtClean="0">
                <a:latin typeface="Bookman Old Style" pitchFamily="18" charset="0"/>
                <a:cs typeface="Nafees Nastaleeq" pitchFamily="2" charset="-78"/>
              </a:rPr>
              <a:t> </a:t>
            </a:r>
            <a:r>
              <a:rPr lang="ur-PK" sz="4900" dirty="0" smtClean="0">
                <a:latin typeface="Bookman Old Style" pitchFamily="18" charset="0"/>
                <a:cs typeface="Nafees Nastaleeq" pitchFamily="2" charset="-78"/>
              </a:rPr>
              <a:t>خربوزہ</a:t>
            </a:r>
            <a:r>
              <a:rPr lang="tr-TR" sz="4900" dirty="0" smtClean="0">
                <a:latin typeface="Bookman Old Style" pitchFamily="18" charset="0"/>
                <a:cs typeface="Nafees Nastaleeq" pitchFamily="2" charset="-78"/>
              </a:rPr>
              <a:t> (e) </a:t>
            </a:r>
            <a:r>
              <a:rPr lang="ur-PK" sz="4900" dirty="0" smtClean="0">
                <a:latin typeface="Bookman Old Style" pitchFamily="18" charset="0"/>
                <a:cs typeface="Nafees Nastaleeq" pitchFamily="2" charset="-78"/>
              </a:rPr>
              <a:t>					</a:t>
            </a:r>
          </a:p>
          <a:p>
            <a:pPr algn="l"/>
            <a:endParaRPr lang="tr-TR" sz="4900" dirty="0" smtClean="0">
              <a:latin typeface="Bookman Old Style" pitchFamily="18" charset="0"/>
              <a:cs typeface="Nafees Nastaleeq" pitchFamily="2" charset="-78"/>
            </a:endParaRPr>
          </a:p>
          <a:p>
            <a:r>
              <a:rPr lang="ur-PK" sz="4900" dirty="0" smtClean="0">
                <a:latin typeface="Bookman Old Style" pitchFamily="18" charset="0"/>
                <a:cs typeface="Nafees Nastaleeq" pitchFamily="2" charset="-78"/>
              </a:rPr>
              <a:t>    کیلا   </a:t>
            </a:r>
            <a:r>
              <a:rPr lang="tr-TR" sz="4900" dirty="0" smtClean="0">
                <a:latin typeface="Bookman Old Style" pitchFamily="18" charset="0"/>
                <a:cs typeface="Nafees Nastaleeq" pitchFamily="2" charset="-78"/>
              </a:rPr>
              <a:t> (e)</a:t>
            </a:r>
            <a:r>
              <a:rPr lang="ur-PK" sz="4900" dirty="0" smtClean="0">
                <a:latin typeface="Bookman Old Style" pitchFamily="18" charset="0"/>
                <a:cs typeface="Nafees Nastaleeq" pitchFamily="2" charset="-78"/>
              </a:rPr>
              <a:t>					</a:t>
            </a:r>
          </a:p>
          <a:p>
            <a:pPr algn="l"/>
            <a:endParaRPr lang="tr-TR" sz="49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r>
              <a:rPr lang="ur-PK" sz="4900" dirty="0" smtClean="0">
                <a:latin typeface="Bookman Old Style" pitchFamily="18" charset="0"/>
                <a:cs typeface="Nafees Nastaleeq" pitchFamily="2" charset="-78"/>
              </a:rPr>
              <a:t> سیب      </a:t>
            </a:r>
            <a:r>
              <a:rPr lang="tr-TR" sz="4900" dirty="0" smtClean="0">
                <a:latin typeface="Bookman Old Style" pitchFamily="18" charset="0"/>
                <a:cs typeface="Nafees Nastaleeq" pitchFamily="2" charset="-78"/>
              </a:rPr>
              <a:t> (e)  </a:t>
            </a:r>
            <a:endParaRPr lang="ur-PK" sz="49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tr-TR" sz="49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r>
              <a:rPr lang="tr-TR" sz="4900" dirty="0" smtClean="0">
                <a:latin typeface="Bookman Old Style" pitchFamily="18" charset="0"/>
                <a:cs typeface="Nafees Nastaleeq" pitchFamily="2" charset="-78"/>
              </a:rPr>
              <a:t> </a:t>
            </a:r>
            <a:r>
              <a:rPr lang="ur-PK" sz="4900" dirty="0" smtClean="0">
                <a:latin typeface="Bookman Old Style" pitchFamily="18" charset="0"/>
                <a:cs typeface="Nafees Nastaleeq" pitchFamily="2" charset="-78"/>
              </a:rPr>
              <a:t>پھل</a:t>
            </a:r>
            <a:r>
              <a:rPr lang="tr-TR" sz="4900" dirty="0" smtClean="0">
                <a:latin typeface="Bookman Old Style" pitchFamily="18" charset="0"/>
                <a:cs typeface="Nafees Nastaleeq" pitchFamily="2" charset="-78"/>
              </a:rPr>
              <a:t> (e) </a:t>
            </a:r>
            <a:endParaRPr lang="ur-PK" sz="4900" dirty="0" smtClean="0">
              <a:latin typeface="Bookman Old Style" pitchFamily="18" charset="0"/>
              <a:cs typeface="Nafees Nastaleeq" pitchFamily="2" charset="-78"/>
            </a:endParaRPr>
          </a:p>
          <a:p>
            <a:pPr algn="l">
              <a:buNone/>
            </a:pPr>
            <a:r>
              <a:rPr lang="tr-TR" sz="4900" dirty="0" smtClean="0">
                <a:latin typeface="Bookman Old Style" pitchFamily="18" charset="0"/>
                <a:cs typeface="Nafees Nastaleeq" pitchFamily="2" charset="-78"/>
              </a:rPr>
              <a:t> </a:t>
            </a:r>
          </a:p>
          <a:p>
            <a:pPr algn="l"/>
            <a:r>
              <a:rPr lang="tr-TR" sz="4900" dirty="0" smtClean="0">
                <a:latin typeface="Bookman Old Style" pitchFamily="18" charset="0"/>
                <a:cs typeface="Nafees Nastaleeq" pitchFamily="2" charset="-78"/>
              </a:rPr>
              <a:t> </a:t>
            </a:r>
            <a:r>
              <a:rPr lang="ur-PK" sz="4900" dirty="0" smtClean="0">
                <a:latin typeface="Bookman Old Style" pitchFamily="18" charset="0"/>
                <a:cs typeface="Nafees Nastaleeq" pitchFamily="2" charset="-78"/>
              </a:rPr>
              <a:t>کیمرہ</a:t>
            </a:r>
            <a:r>
              <a:rPr lang="tr-TR" sz="4900" dirty="0" smtClean="0">
                <a:latin typeface="Bookman Old Style" pitchFamily="18" charset="0"/>
                <a:cs typeface="Nafees Nastaleeq" pitchFamily="2" charset="-78"/>
              </a:rPr>
              <a:t> (e) </a:t>
            </a:r>
            <a:endParaRPr lang="ur-PK" sz="4900" dirty="0" smtClean="0">
              <a:latin typeface="Bookman Old Style" pitchFamily="18" charset="0"/>
              <a:cs typeface="Nafees Nastaleeq" pitchFamily="2" charset="-78"/>
            </a:endParaRPr>
          </a:p>
          <a:p>
            <a:pPr algn="l">
              <a:buNone/>
            </a:pPr>
            <a:endParaRPr lang="tr-TR" sz="49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tr-TR" sz="49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ur-PK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tr-TR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ur-PK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tr-TR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>
              <a:buNone/>
            </a:pPr>
            <a:endParaRPr lang="tr-TR" dirty="0" smtClean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55888"/>
          </a:xfrm>
        </p:spPr>
        <p:txBody>
          <a:bodyPr>
            <a:normAutofit/>
          </a:bodyPr>
          <a:lstStyle/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کیا  چیز  ہے؟  		یہ گھڑی ہے۔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کیا وہ بھی گھڑی ہے؟ 	جی ہاں، وہ بھی گھڑی ہے۔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کیا یہ بھی گھڑی ہے؟ 	جی نہیں، یہ  گھڑی نہیں، کمرہ ہے۔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یا چیزیں ہیں؟ 		یہ پھل ہیں۔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کیا کیا پھل ہیں؟ 	یہ کیلا ہے، یہ سیب ہے اور یہ خربوزہ ہے۔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کیا یہ خربوزے ہیں؟ 	جی نہیں، یہ خربوزے نہیں، سیب ہیں۔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کیا یہ کیلے ہیں؟		جی ہاں، وہ کیلے ہیں۔	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endParaRPr lang="ur-PK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67544" y="1729422"/>
          <a:ext cx="5940660" cy="3857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1188132"/>
                <a:gridCol w="1188132"/>
                <a:gridCol w="1188132"/>
                <a:gridCol w="1188132"/>
              </a:tblGrid>
              <a:tr h="2059618">
                <a:tc>
                  <a:txBody>
                    <a:bodyPr/>
                    <a:lstStyle/>
                    <a:p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ہے؟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میز</a:t>
                      </a: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کھڑکی</a:t>
                      </a: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کانٹا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cs typeface="Nafees Nastaleeq" pitchFamily="2" charset="-78"/>
                        </a:rPr>
                        <a:t>نہیں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کرسی</a:t>
                      </a: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دروازہ</a:t>
                      </a: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چمچہ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یہ</a:t>
                      </a:r>
                      <a:r>
                        <a:rPr lang="ur-PK" sz="28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   </a:t>
                      </a:r>
                    </a:p>
                    <a:p>
                      <a:pPr algn="r" rtl="1"/>
                      <a:r>
                        <a:rPr lang="ur-PK" sz="28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/</a:t>
                      </a:r>
                    </a:p>
                    <a:p>
                      <a:pPr algn="r" rtl="1"/>
                      <a:r>
                        <a:rPr lang="ur-PK" sz="28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وہ  </a:t>
                      </a:r>
                      <a:endParaRPr lang="tr-TR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168291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ہیں؟</a:t>
                      </a:r>
                      <a:endParaRPr lang="tr-TR" sz="280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الماریاں</a:t>
                      </a:r>
                    </a:p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کرسیاں</a:t>
                      </a:r>
                    </a:p>
                    <a:p>
                      <a:pPr algn="r" rtl="1"/>
                      <a:r>
                        <a:rPr lang="ur-PK" sz="2800" dirty="0" smtClean="0">
                          <a:cs typeface="Nafees Nastaleeq" pitchFamily="2" charset="-78"/>
                        </a:rPr>
                        <a:t>چمچے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dirty="0" smtClean="0">
                          <a:cs typeface="Nafees Nastaleeq" pitchFamily="2" charset="-78"/>
                        </a:rPr>
                        <a:t>نہیں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b="0" dirty="0" smtClean="0">
                          <a:cs typeface="Nafees Nastaleeq" pitchFamily="2" charset="-78"/>
                        </a:rPr>
                        <a:t>کھڑکیاں</a:t>
                      </a:r>
                    </a:p>
                    <a:p>
                      <a:pPr algn="r" rtl="1"/>
                      <a:r>
                        <a:rPr lang="ur-PK" sz="2800" b="0" dirty="0" smtClean="0">
                          <a:cs typeface="Nafees Nastaleeq" pitchFamily="2" charset="-78"/>
                        </a:rPr>
                        <a:t>میزیں</a:t>
                      </a:r>
                    </a:p>
                    <a:p>
                      <a:pPr algn="r" rtl="1"/>
                      <a:r>
                        <a:rPr lang="ur-PK" sz="2800" b="0" dirty="0" smtClean="0">
                          <a:cs typeface="Nafees Nastaleeq" pitchFamily="2" charset="-78"/>
                        </a:rPr>
                        <a:t>کانٹے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یہ</a:t>
                      </a:r>
                      <a:r>
                        <a:rPr lang="ur-PK" sz="28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   </a:t>
                      </a:r>
                    </a:p>
                    <a:p>
                      <a:pPr algn="r" rtl="1"/>
                      <a:r>
                        <a:rPr lang="ur-PK" sz="28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/</a:t>
                      </a:r>
                    </a:p>
                    <a:p>
                      <a:pPr algn="r" rtl="1"/>
                      <a:r>
                        <a:rPr lang="ur-PK" sz="28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وہ  </a:t>
                      </a:r>
                      <a:endParaRPr lang="tr-TR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اکیس		۲۱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بائیس		۲۲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تئیس		۲۳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چوبیس		۲۴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پچیس		۲۵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چھبیس	۲۶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ستائیس	۲۷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اٹھائیس	۲۸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انتیس		۲۹</a:t>
            </a:r>
          </a:p>
          <a:p>
            <a:pPr algn="r" rtl="1"/>
            <a:r>
              <a:rPr lang="ur-PK" smtClean="0">
                <a:latin typeface="Nafees Nastaleeq" pitchFamily="2" charset="-78"/>
                <a:cs typeface="Nafees Nastaleeq" pitchFamily="2" charset="-78"/>
              </a:rPr>
              <a:t>تیس		۳۰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اتوار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سوموار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منگل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بدھ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جمعرات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جمعہ</a:t>
            </a:r>
          </a:p>
          <a:p>
            <a:pPr algn="r" rtl="1"/>
            <a:r>
              <a:rPr lang="ur-PK" smtClean="0">
                <a:latin typeface="Nafees Nastaleeq" pitchFamily="2" charset="-78"/>
                <a:cs typeface="Nafees Nastaleeq" pitchFamily="2" charset="-78"/>
              </a:rPr>
              <a:t>ہفتہ</a:t>
            </a:r>
          </a:p>
          <a:p>
            <a:pPr algn="r" rtl="1">
              <a:buNone/>
            </a:pP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496</TotalTime>
  <Words>113</Words>
  <Application>Microsoft Office PowerPoint</Application>
  <PresentationFormat>Ekran Gösterisi (4:3)</PresentationFormat>
  <Paragraphs>100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Zengin</vt:lpstr>
      <vt:lpstr>URDU KonuŞma ders 4:  جی ہاں/جی نہیں</vt:lpstr>
      <vt:lpstr>Kaynakça</vt:lpstr>
      <vt:lpstr>Konuşma I</vt:lpstr>
      <vt:lpstr>KONUŞMA I</vt:lpstr>
      <vt:lpstr>KONUŞMA I</vt:lpstr>
      <vt:lpstr>KONUŞMA I</vt:lpstr>
      <vt:lpstr>Konuşma 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Dersin Adı: Konusma</dc:title>
  <dc:creator>goay</dc:creator>
  <cp:lastModifiedBy>Aykut</cp:lastModifiedBy>
  <cp:revision>47</cp:revision>
  <dcterms:created xsi:type="dcterms:W3CDTF">2017-04-17T09:25:51Z</dcterms:created>
  <dcterms:modified xsi:type="dcterms:W3CDTF">2017-05-28T21:12:54Z</dcterms:modified>
</cp:coreProperties>
</file>