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5637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74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290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2055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3338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6449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9146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147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8730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4905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70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748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18F-FDG PET </a:t>
            </a:r>
            <a:r>
              <a:rPr lang="tr-TR" dirty="0" err="1" smtClean="0"/>
              <a:t>endikasyonları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Radyolojik olarak saptanan lezyonların </a:t>
            </a:r>
            <a:r>
              <a:rPr lang="tr-TR" dirty="0" err="1" smtClean="0"/>
              <a:t>malign-benign</a:t>
            </a:r>
            <a:r>
              <a:rPr lang="tr-TR" dirty="0" smtClean="0"/>
              <a:t> ayrımı (</a:t>
            </a:r>
            <a:r>
              <a:rPr lang="tr-TR" dirty="0" err="1" smtClean="0"/>
              <a:t>metabolik</a:t>
            </a:r>
            <a:r>
              <a:rPr lang="tr-TR" dirty="0" smtClean="0"/>
              <a:t> </a:t>
            </a:r>
            <a:r>
              <a:rPr lang="tr-TR" dirty="0" err="1" smtClean="0"/>
              <a:t>karakterizasyon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Metastatik</a:t>
            </a:r>
            <a:r>
              <a:rPr lang="tr-TR" dirty="0" smtClean="0"/>
              <a:t> hastalıkta veya </a:t>
            </a:r>
            <a:r>
              <a:rPr lang="tr-TR" dirty="0" err="1" smtClean="0"/>
              <a:t>paraneoplastik</a:t>
            </a:r>
            <a:r>
              <a:rPr lang="tr-TR" dirty="0" smtClean="0"/>
              <a:t> sendrom varlığında </a:t>
            </a:r>
            <a:r>
              <a:rPr lang="tr-TR" dirty="0" err="1" smtClean="0"/>
              <a:t>primer</a:t>
            </a:r>
            <a:r>
              <a:rPr lang="tr-TR" dirty="0" smtClean="0"/>
              <a:t> odak araştırılması</a:t>
            </a:r>
          </a:p>
          <a:p>
            <a:r>
              <a:rPr lang="tr-TR" dirty="0" smtClean="0"/>
              <a:t>En doğru tanısal sonuç verebilecek biyopsi alanının belirlenmesi</a:t>
            </a:r>
          </a:p>
          <a:p>
            <a:r>
              <a:rPr lang="tr-TR" dirty="0" err="1" smtClean="0"/>
              <a:t>Malignitlerde</a:t>
            </a:r>
            <a:r>
              <a:rPr lang="tr-TR" dirty="0" smtClean="0"/>
              <a:t> tanı ve </a:t>
            </a:r>
            <a:r>
              <a:rPr lang="tr-TR" dirty="0" err="1" smtClean="0"/>
              <a:t>evreleme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Malignitelerde</a:t>
            </a:r>
            <a:r>
              <a:rPr lang="tr-TR" dirty="0" smtClean="0"/>
              <a:t> tedavi yanıtının değerlendirilmesi</a:t>
            </a:r>
          </a:p>
          <a:p>
            <a:r>
              <a:rPr lang="tr-TR" dirty="0" smtClean="0"/>
              <a:t>Tedavi sonrası takiplerde fizik muayene veya radyolojik görüntülemelerde saptanan lezyonların </a:t>
            </a:r>
            <a:r>
              <a:rPr lang="tr-TR" dirty="0" err="1" smtClean="0"/>
              <a:t>rezidü-nüks</a:t>
            </a:r>
            <a:r>
              <a:rPr lang="tr-TR" dirty="0" smtClean="0"/>
              <a:t> veya </a:t>
            </a:r>
            <a:r>
              <a:rPr lang="tr-TR" dirty="0" err="1" smtClean="0"/>
              <a:t>fibrozis</a:t>
            </a:r>
            <a:r>
              <a:rPr lang="tr-TR" dirty="0"/>
              <a:t>-</a:t>
            </a:r>
            <a:r>
              <a:rPr lang="tr-TR" dirty="0" smtClean="0"/>
              <a:t>nekroz ayrımı</a:t>
            </a:r>
          </a:p>
          <a:p>
            <a:r>
              <a:rPr lang="tr-TR" dirty="0" smtClean="0"/>
              <a:t>Tümör belirteç yüksekliğinde yeniden </a:t>
            </a:r>
            <a:r>
              <a:rPr lang="tr-TR" dirty="0" err="1" smtClean="0"/>
              <a:t>evreleme</a:t>
            </a:r>
            <a:endParaRPr lang="tr-TR" dirty="0" smtClean="0"/>
          </a:p>
          <a:p>
            <a:r>
              <a:rPr lang="tr-TR" dirty="0" smtClean="0"/>
              <a:t>Radyoterapi planlanması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0368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18F-FDG PET Yanlış Pozitiflik Sebepleri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Enfeksiyon-</a:t>
            </a:r>
            <a:r>
              <a:rPr lang="tr-TR" dirty="0" err="1" smtClean="0"/>
              <a:t>inflamasyon</a:t>
            </a:r>
            <a:endParaRPr lang="tr-TR" dirty="0" smtClean="0"/>
          </a:p>
          <a:p>
            <a:r>
              <a:rPr lang="tr-TR" dirty="0" err="1" smtClean="0"/>
              <a:t>Timik</a:t>
            </a:r>
            <a:r>
              <a:rPr lang="tr-TR" dirty="0" smtClean="0"/>
              <a:t> </a:t>
            </a:r>
            <a:r>
              <a:rPr lang="tr-TR" dirty="0" err="1" smtClean="0"/>
              <a:t>Hiperplazi</a:t>
            </a:r>
            <a:endParaRPr lang="tr-TR" dirty="0" smtClean="0"/>
          </a:p>
          <a:p>
            <a:r>
              <a:rPr lang="tr-TR" dirty="0" smtClean="0"/>
              <a:t>KT veya RT sonrası erken dönem</a:t>
            </a:r>
          </a:p>
          <a:p>
            <a:r>
              <a:rPr lang="tr-TR" dirty="0" smtClean="0"/>
              <a:t>Kemik iliği </a:t>
            </a:r>
            <a:r>
              <a:rPr lang="tr-TR" dirty="0" err="1" smtClean="0"/>
              <a:t>stimülasyonu</a:t>
            </a:r>
            <a:endParaRPr lang="tr-TR" dirty="0" smtClean="0"/>
          </a:p>
          <a:p>
            <a:r>
              <a:rPr lang="tr-TR" dirty="0" err="1" smtClean="0"/>
              <a:t>Tükrük</a:t>
            </a:r>
            <a:r>
              <a:rPr lang="tr-TR" dirty="0" smtClean="0"/>
              <a:t> bezi veya idrar aktivitesi gibi fizyolojik tutulumlar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4053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84</Words>
  <Application>Microsoft Office PowerPoint</Application>
  <PresentationFormat>Geniş ekran</PresentationFormat>
  <Paragraphs>15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18F-FDG PET endikasyonları</vt:lpstr>
      <vt:lpstr>18F-FDG PET Yanlış Pozitiflik Sebepleri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Pozitron Emisyon Tomografi</dc:title>
  <dc:creator>Erkan İBİŞ</dc:creator>
  <cp:lastModifiedBy>Erkan İBİŞ</cp:lastModifiedBy>
  <cp:revision>4</cp:revision>
  <dcterms:created xsi:type="dcterms:W3CDTF">2023-11-07T09:05:36Z</dcterms:created>
  <dcterms:modified xsi:type="dcterms:W3CDTF">2023-11-07T09:07:08Z</dcterms:modified>
</cp:coreProperties>
</file>