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827A5-FECA-4A74-A5B2-91FB427CFFB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4B50D76-FA6E-4ADC-BCEA-C53FA70E6F08}">
      <dgm:prSet phldrT="[Metin]"/>
      <dgm:spPr/>
      <dgm:t>
        <a:bodyPr/>
        <a:lstStyle/>
        <a:p>
          <a:r>
            <a:rPr lang="tr-TR" dirty="0" smtClean="0"/>
            <a:t>Hastane</a:t>
          </a:r>
          <a:endParaRPr lang="tr-TR" dirty="0"/>
        </a:p>
      </dgm:t>
    </dgm:pt>
    <dgm:pt modelId="{536A6D7F-BD32-4166-BCEF-5D20D45C26B6}" type="parTrans" cxnId="{59C9915D-1C64-40B8-9E78-F26BBBDCD433}">
      <dgm:prSet/>
      <dgm:spPr/>
      <dgm:t>
        <a:bodyPr/>
        <a:lstStyle/>
        <a:p>
          <a:endParaRPr lang="tr-TR"/>
        </a:p>
      </dgm:t>
    </dgm:pt>
    <dgm:pt modelId="{8BA3C424-501A-494B-94C6-0372CB15FBE2}" type="sibTrans" cxnId="{59C9915D-1C64-40B8-9E78-F26BBBDCD433}">
      <dgm:prSet/>
      <dgm:spPr/>
      <dgm:t>
        <a:bodyPr/>
        <a:lstStyle/>
        <a:p>
          <a:endParaRPr lang="tr-TR"/>
        </a:p>
      </dgm:t>
    </dgm:pt>
    <dgm:pt modelId="{7984501D-CB1B-48B3-BC66-8AEC9101CFC1}">
      <dgm:prSet phldrT="[Metin]"/>
      <dgm:spPr/>
      <dgm:t>
        <a:bodyPr/>
        <a:lstStyle/>
        <a:p>
          <a:r>
            <a:rPr lang="tr-TR" dirty="0" smtClean="0"/>
            <a:t>Evde eğitim</a:t>
          </a:r>
          <a:endParaRPr lang="tr-TR" dirty="0"/>
        </a:p>
      </dgm:t>
    </dgm:pt>
    <dgm:pt modelId="{89E9F5F4-DBDB-4055-BEBF-70C958E523E9}" type="parTrans" cxnId="{FC01C815-F4DF-4C7E-8838-DA1A10999F47}">
      <dgm:prSet/>
      <dgm:spPr/>
      <dgm:t>
        <a:bodyPr/>
        <a:lstStyle/>
        <a:p>
          <a:endParaRPr lang="tr-TR"/>
        </a:p>
      </dgm:t>
    </dgm:pt>
    <dgm:pt modelId="{AAF38418-211B-4786-96AF-CF356F828021}" type="sibTrans" cxnId="{FC01C815-F4DF-4C7E-8838-DA1A10999F47}">
      <dgm:prSet/>
      <dgm:spPr/>
      <dgm:t>
        <a:bodyPr/>
        <a:lstStyle/>
        <a:p>
          <a:endParaRPr lang="tr-TR"/>
        </a:p>
      </dgm:t>
    </dgm:pt>
    <dgm:pt modelId="{46A4A49F-7AC6-473D-A835-D948E4793DF1}">
      <dgm:prSet phldrT="[Metin]"/>
      <dgm:spPr/>
      <dgm:t>
        <a:bodyPr/>
        <a:lstStyle/>
        <a:p>
          <a:r>
            <a:rPr lang="tr-TR" dirty="0" smtClean="0"/>
            <a:t>Yatılı Özel Eğitim Sınıfı</a:t>
          </a:r>
          <a:endParaRPr lang="tr-TR" dirty="0"/>
        </a:p>
      </dgm:t>
    </dgm:pt>
    <dgm:pt modelId="{DDB22286-3600-44ED-99B6-505CB90EF75B}" type="parTrans" cxnId="{73B5FAA7-B6A3-4827-867D-624F872C3D82}">
      <dgm:prSet/>
      <dgm:spPr/>
      <dgm:t>
        <a:bodyPr/>
        <a:lstStyle/>
        <a:p>
          <a:endParaRPr lang="tr-TR"/>
        </a:p>
      </dgm:t>
    </dgm:pt>
    <dgm:pt modelId="{F36C478C-EF9B-4D1F-9C27-BA1C3114F3E1}" type="sibTrans" cxnId="{73B5FAA7-B6A3-4827-867D-624F872C3D82}">
      <dgm:prSet/>
      <dgm:spPr/>
      <dgm:t>
        <a:bodyPr/>
        <a:lstStyle/>
        <a:p>
          <a:endParaRPr lang="tr-TR"/>
        </a:p>
      </dgm:t>
    </dgm:pt>
    <dgm:pt modelId="{8792A181-F73E-4D96-BB4C-7F71883186AA}">
      <dgm:prSet/>
      <dgm:spPr/>
      <dgm:t>
        <a:bodyPr/>
        <a:lstStyle/>
        <a:p>
          <a:r>
            <a:rPr lang="tr-TR" dirty="0" smtClean="0"/>
            <a:t>Özel Eğitim Sınıfı</a:t>
          </a:r>
          <a:endParaRPr lang="tr-TR" dirty="0"/>
        </a:p>
      </dgm:t>
    </dgm:pt>
    <dgm:pt modelId="{5AF63DEB-9DD0-491B-855A-6DC626C8338A}" type="parTrans" cxnId="{2BEB51D0-D54A-4F1E-9D48-03BBA9A163F6}">
      <dgm:prSet/>
      <dgm:spPr/>
      <dgm:t>
        <a:bodyPr/>
        <a:lstStyle/>
        <a:p>
          <a:endParaRPr lang="tr-TR"/>
        </a:p>
      </dgm:t>
    </dgm:pt>
    <dgm:pt modelId="{0FA1E55A-4B8A-4DAD-9023-044C2A177134}" type="sibTrans" cxnId="{2BEB51D0-D54A-4F1E-9D48-03BBA9A163F6}">
      <dgm:prSet/>
      <dgm:spPr/>
      <dgm:t>
        <a:bodyPr/>
        <a:lstStyle/>
        <a:p>
          <a:endParaRPr lang="tr-TR"/>
        </a:p>
      </dgm:t>
    </dgm:pt>
    <dgm:pt modelId="{2930FD4E-7999-4F97-8D15-15FFC8CD25BB}">
      <dgm:prSet/>
      <dgm:spPr/>
      <dgm:t>
        <a:bodyPr/>
        <a:lstStyle/>
        <a:p>
          <a:r>
            <a:rPr lang="tr-TR" dirty="0" smtClean="0"/>
            <a:t>Tam zamanlı özel eğitim sınıfı</a:t>
          </a:r>
          <a:endParaRPr lang="tr-TR" dirty="0"/>
        </a:p>
      </dgm:t>
    </dgm:pt>
    <dgm:pt modelId="{4CA1B8DD-5A46-4FBA-9AE9-B2557961CAC2}" type="parTrans" cxnId="{EBA4725E-AB65-4631-8098-3CC59D705FC5}">
      <dgm:prSet/>
      <dgm:spPr/>
      <dgm:t>
        <a:bodyPr/>
        <a:lstStyle/>
        <a:p>
          <a:endParaRPr lang="tr-TR"/>
        </a:p>
      </dgm:t>
    </dgm:pt>
    <dgm:pt modelId="{A189DDCE-5649-438F-B765-B95B96F0B62D}" type="sibTrans" cxnId="{EBA4725E-AB65-4631-8098-3CC59D705FC5}">
      <dgm:prSet/>
      <dgm:spPr/>
      <dgm:t>
        <a:bodyPr/>
        <a:lstStyle/>
        <a:p>
          <a:endParaRPr lang="tr-TR"/>
        </a:p>
      </dgm:t>
    </dgm:pt>
    <dgm:pt modelId="{2A0C310F-85D4-4DF5-9DCB-7E9198CD80D6}">
      <dgm:prSet/>
      <dgm:spPr/>
      <dgm:t>
        <a:bodyPr/>
        <a:lstStyle/>
        <a:p>
          <a:r>
            <a:rPr lang="tr-TR" dirty="0" smtClean="0"/>
            <a:t>Kısmi zamanlı özel eğitim sınıfı</a:t>
          </a:r>
          <a:endParaRPr lang="tr-TR" dirty="0"/>
        </a:p>
      </dgm:t>
    </dgm:pt>
    <dgm:pt modelId="{E71F871A-8C8F-4217-93D7-41A88BFB6196}" type="parTrans" cxnId="{2D7B545E-D93E-4FF6-A918-8AB930F18CD6}">
      <dgm:prSet/>
      <dgm:spPr/>
      <dgm:t>
        <a:bodyPr/>
        <a:lstStyle/>
        <a:p>
          <a:endParaRPr lang="tr-TR"/>
        </a:p>
      </dgm:t>
    </dgm:pt>
    <dgm:pt modelId="{260B11E2-B22E-4B10-804D-B2D1018F0C06}" type="sibTrans" cxnId="{2D7B545E-D93E-4FF6-A918-8AB930F18CD6}">
      <dgm:prSet/>
      <dgm:spPr/>
      <dgm:t>
        <a:bodyPr/>
        <a:lstStyle/>
        <a:p>
          <a:endParaRPr lang="tr-TR"/>
        </a:p>
      </dgm:t>
    </dgm:pt>
    <dgm:pt modelId="{504AF6DD-1B54-4422-967C-D7412AF0A765}">
      <dgm:prSet/>
      <dgm:spPr/>
      <dgm:t>
        <a:bodyPr/>
        <a:lstStyle/>
        <a:p>
          <a:r>
            <a:rPr lang="tr-TR" dirty="0" smtClean="0"/>
            <a:t>Genel eğitim sınıfı (Kaynak oda)</a:t>
          </a:r>
          <a:endParaRPr lang="tr-TR" dirty="0"/>
        </a:p>
      </dgm:t>
    </dgm:pt>
    <dgm:pt modelId="{352000FB-0FE4-4E3E-B566-BE72E8C2AD5B}" type="parTrans" cxnId="{592A6C4F-5B9B-4F73-8C97-A6FC5106607D}">
      <dgm:prSet/>
      <dgm:spPr/>
      <dgm:t>
        <a:bodyPr/>
        <a:lstStyle/>
        <a:p>
          <a:endParaRPr lang="tr-TR"/>
        </a:p>
      </dgm:t>
    </dgm:pt>
    <dgm:pt modelId="{39623C7E-B451-4AF5-82F5-ED4A8B6742C3}" type="sibTrans" cxnId="{592A6C4F-5B9B-4F73-8C97-A6FC5106607D}">
      <dgm:prSet/>
      <dgm:spPr/>
      <dgm:t>
        <a:bodyPr/>
        <a:lstStyle/>
        <a:p>
          <a:endParaRPr lang="tr-TR"/>
        </a:p>
      </dgm:t>
    </dgm:pt>
    <dgm:pt modelId="{091AE1AC-43DD-4287-AA08-507AA4B3A91E}">
      <dgm:prSet/>
      <dgm:spPr/>
      <dgm:t>
        <a:bodyPr/>
        <a:lstStyle/>
        <a:p>
          <a:r>
            <a:rPr lang="tr-TR" dirty="0" smtClean="0"/>
            <a:t>Genel eğitim sınıfı (Gezici Ö. E. Ö. ya da uzman)</a:t>
          </a:r>
          <a:endParaRPr lang="tr-TR" dirty="0"/>
        </a:p>
      </dgm:t>
    </dgm:pt>
    <dgm:pt modelId="{6B84153C-B3E2-4607-A2A0-7B46C83B16D4}" type="parTrans" cxnId="{89A875B2-D577-4BD3-985E-E9EBC8CDF953}">
      <dgm:prSet/>
      <dgm:spPr/>
      <dgm:t>
        <a:bodyPr/>
        <a:lstStyle/>
        <a:p>
          <a:endParaRPr lang="tr-TR"/>
        </a:p>
      </dgm:t>
    </dgm:pt>
    <dgm:pt modelId="{2A75EB9B-54F1-460E-B7F1-1892AF5D54DD}" type="sibTrans" cxnId="{89A875B2-D577-4BD3-985E-E9EBC8CDF953}">
      <dgm:prSet/>
      <dgm:spPr/>
      <dgm:t>
        <a:bodyPr/>
        <a:lstStyle/>
        <a:p>
          <a:endParaRPr lang="tr-TR"/>
        </a:p>
      </dgm:t>
    </dgm:pt>
    <dgm:pt modelId="{7E2E0D71-34B3-4418-A77C-2A9D9B8864D4}">
      <dgm:prSet/>
      <dgm:spPr/>
      <dgm:t>
        <a:bodyPr/>
        <a:lstStyle/>
        <a:p>
          <a:r>
            <a:rPr lang="tr-TR" dirty="0" smtClean="0"/>
            <a:t>Genel eğitim sınıfı (Yardımcı Öğretmen)</a:t>
          </a:r>
          <a:endParaRPr lang="tr-TR" dirty="0"/>
        </a:p>
      </dgm:t>
    </dgm:pt>
    <dgm:pt modelId="{531AAD45-AE0D-43C1-8AA4-B2C9EC9C64C3}" type="parTrans" cxnId="{04377474-B713-4FA2-86D3-35C07AE072B1}">
      <dgm:prSet/>
      <dgm:spPr/>
      <dgm:t>
        <a:bodyPr/>
        <a:lstStyle/>
        <a:p>
          <a:endParaRPr lang="tr-TR"/>
        </a:p>
      </dgm:t>
    </dgm:pt>
    <dgm:pt modelId="{B7EDBDE7-16E9-4D22-A6BE-65D381149C36}" type="sibTrans" cxnId="{04377474-B713-4FA2-86D3-35C07AE072B1}">
      <dgm:prSet/>
      <dgm:spPr/>
      <dgm:t>
        <a:bodyPr/>
        <a:lstStyle/>
        <a:p>
          <a:endParaRPr lang="tr-TR"/>
        </a:p>
      </dgm:t>
    </dgm:pt>
    <dgm:pt modelId="{992A9690-937B-4B7C-9158-675D8A55C1F8}">
      <dgm:prSet/>
      <dgm:spPr/>
      <dgm:t>
        <a:bodyPr/>
        <a:lstStyle/>
        <a:p>
          <a:r>
            <a:rPr lang="tr-TR" dirty="0" smtClean="0"/>
            <a:t>Genel eğitim sınıfı (Sınırlı destek ya da destek sunulmaz)</a:t>
          </a:r>
          <a:endParaRPr lang="tr-TR" dirty="0"/>
        </a:p>
      </dgm:t>
    </dgm:pt>
    <dgm:pt modelId="{C7C19B5C-4E0B-42D8-AEDC-4663F098CF91}" type="parTrans" cxnId="{4A47055C-AFC1-4113-955C-62C4A84F97A5}">
      <dgm:prSet/>
      <dgm:spPr/>
      <dgm:t>
        <a:bodyPr/>
        <a:lstStyle/>
        <a:p>
          <a:endParaRPr lang="tr-TR"/>
        </a:p>
      </dgm:t>
    </dgm:pt>
    <dgm:pt modelId="{9FA692C7-3BB8-4312-8CC5-F680C183E88D}" type="sibTrans" cxnId="{4A47055C-AFC1-4113-955C-62C4A84F97A5}">
      <dgm:prSet/>
      <dgm:spPr/>
      <dgm:t>
        <a:bodyPr/>
        <a:lstStyle/>
        <a:p>
          <a:endParaRPr lang="tr-TR"/>
        </a:p>
      </dgm:t>
    </dgm:pt>
    <dgm:pt modelId="{FC34AFCA-F129-4C61-8C79-58DDDA8D77B1}" type="pres">
      <dgm:prSet presAssocID="{C32827A5-FECA-4A74-A5B2-91FB427CFFBE}" presName="Name0" presStyleCnt="0">
        <dgm:presLayoutVars>
          <dgm:dir/>
          <dgm:animLvl val="lvl"/>
          <dgm:resizeHandles val="exact"/>
        </dgm:presLayoutVars>
      </dgm:prSet>
      <dgm:spPr/>
    </dgm:pt>
    <dgm:pt modelId="{CA68B49B-70DC-4D42-A77F-938ECC181ECA}" type="pres">
      <dgm:prSet presAssocID="{F4B50D76-FA6E-4ADC-BCEA-C53FA70E6F08}" presName="Name8" presStyleCnt="0"/>
      <dgm:spPr/>
    </dgm:pt>
    <dgm:pt modelId="{D91AC5D1-0AB7-41E2-80C7-04D459326AD6}" type="pres">
      <dgm:prSet presAssocID="{F4B50D76-FA6E-4ADC-BCEA-C53FA70E6F08}" presName="level" presStyleLbl="node1" presStyleIdx="0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8AC872-D521-4F20-B4E0-37068E2431C0}" type="pres">
      <dgm:prSet presAssocID="{F4B50D76-FA6E-4ADC-BCEA-C53FA70E6F0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7DF774-3B01-4AA1-977D-B39DFE4D5641}" type="pres">
      <dgm:prSet presAssocID="{7984501D-CB1B-48B3-BC66-8AEC9101CFC1}" presName="Name8" presStyleCnt="0"/>
      <dgm:spPr/>
    </dgm:pt>
    <dgm:pt modelId="{E48DB39A-8647-406A-A5F9-EB00AFB383B9}" type="pres">
      <dgm:prSet presAssocID="{7984501D-CB1B-48B3-BC66-8AEC9101CFC1}" presName="level" presStyleLbl="node1" presStyleIdx="1" presStyleCnt="10">
        <dgm:presLayoutVars>
          <dgm:chMax val="1"/>
          <dgm:bulletEnabled val="1"/>
        </dgm:presLayoutVars>
      </dgm:prSet>
      <dgm:spPr/>
    </dgm:pt>
    <dgm:pt modelId="{0241B43A-52F4-47A4-8BF8-C6FA481FA327}" type="pres">
      <dgm:prSet presAssocID="{7984501D-CB1B-48B3-BC66-8AEC9101CFC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50859B3-B10E-4776-8DDA-3FF04AE884AA}" type="pres">
      <dgm:prSet presAssocID="{46A4A49F-7AC6-473D-A835-D948E4793DF1}" presName="Name8" presStyleCnt="0"/>
      <dgm:spPr/>
    </dgm:pt>
    <dgm:pt modelId="{4A4A8DE1-B20D-4880-9D9D-6F6AF371B6D2}" type="pres">
      <dgm:prSet presAssocID="{46A4A49F-7AC6-473D-A835-D948E4793DF1}" presName="level" presStyleLbl="node1" presStyleIdx="2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187B35-59E8-4EC8-84FE-5E8CA7A151B5}" type="pres">
      <dgm:prSet presAssocID="{46A4A49F-7AC6-473D-A835-D948E4793D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B2145A-AE3D-4E5D-B4A0-50487B15CC74}" type="pres">
      <dgm:prSet presAssocID="{8792A181-F73E-4D96-BB4C-7F71883186AA}" presName="Name8" presStyleCnt="0"/>
      <dgm:spPr/>
    </dgm:pt>
    <dgm:pt modelId="{2FB21BCA-DE11-401F-8297-538B468FEA58}" type="pres">
      <dgm:prSet presAssocID="{8792A181-F73E-4D96-BB4C-7F71883186AA}" presName="level" presStyleLbl="node1" presStyleIdx="3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6AC44B-9CC4-430D-A520-B1D10C4A5A81}" type="pres">
      <dgm:prSet presAssocID="{8792A181-F73E-4D96-BB4C-7F71883186A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80227C-1ED6-428A-B98F-1523C46EB392}" type="pres">
      <dgm:prSet presAssocID="{2930FD4E-7999-4F97-8D15-15FFC8CD25BB}" presName="Name8" presStyleCnt="0"/>
      <dgm:spPr/>
    </dgm:pt>
    <dgm:pt modelId="{9EF6A324-E19F-4211-9315-80175FE8ABCA}" type="pres">
      <dgm:prSet presAssocID="{2930FD4E-7999-4F97-8D15-15FFC8CD25BB}" presName="level" presStyleLbl="node1" presStyleIdx="4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02D08B-5249-40C0-9E50-FB6E473CD662}" type="pres">
      <dgm:prSet presAssocID="{2930FD4E-7999-4F97-8D15-15FFC8CD25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7DB443-8BE8-4271-8F29-3D14A3EEDB9A}" type="pres">
      <dgm:prSet presAssocID="{2A0C310F-85D4-4DF5-9DCB-7E9198CD80D6}" presName="Name8" presStyleCnt="0"/>
      <dgm:spPr/>
    </dgm:pt>
    <dgm:pt modelId="{1293500F-0459-49F2-852C-1AE6FA4FB428}" type="pres">
      <dgm:prSet presAssocID="{2A0C310F-85D4-4DF5-9DCB-7E9198CD80D6}" presName="level" presStyleLbl="node1" presStyleIdx="5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422A9B-F2CA-4269-8335-2658C3ABA7AC}" type="pres">
      <dgm:prSet presAssocID="{2A0C310F-85D4-4DF5-9DCB-7E9198CD80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42C0DE-9E2B-44A5-9E5D-4C6469FF5879}" type="pres">
      <dgm:prSet presAssocID="{504AF6DD-1B54-4422-967C-D7412AF0A765}" presName="Name8" presStyleCnt="0"/>
      <dgm:spPr/>
    </dgm:pt>
    <dgm:pt modelId="{2114FC2C-DB50-48E4-8816-82734E42F819}" type="pres">
      <dgm:prSet presAssocID="{504AF6DD-1B54-4422-967C-D7412AF0A765}" presName="level" presStyleLbl="node1" presStyleIdx="6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F45F8D-EF38-4301-BD49-BEC68BF6436E}" type="pres">
      <dgm:prSet presAssocID="{504AF6DD-1B54-4422-967C-D7412AF0A76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C0313EF-E87C-431B-930E-FA3521F659D1}" type="pres">
      <dgm:prSet presAssocID="{091AE1AC-43DD-4287-AA08-507AA4B3A91E}" presName="Name8" presStyleCnt="0"/>
      <dgm:spPr/>
    </dgm:pt>
    <dgm:pt modelId="{831C832B-5320-4620-8F43-0B6159E27BE1}" type="pres">
      <dgm:prSet presAssocID="{091AE1AC-43DD-4287-AA08-507AA4B3A91E}" presName="level" presStyleLbl="node1" presStyleIdx="7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7808A1-2C49-4713-85A8-815477F17E9C}" type="pres">
      <dgm:prSet presAssocID="{091AE1AC-43DD-4287-AA08-507AA4B3A9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2489BC-85E5-41A6-8D91-AF9BCC5AE291}" type="pres">
      <dgm:prSet presAssocID="{7E2E0D71-34B3-4418-A77C-2A9D9B8864D4}" presName="Name8" presStyleCnt="0"/>
      <dgm:spPr/>
    </dgm:pt>
    <dgm:pt modelId="{E66F1579-F2DE-4270-BDC1-E61E62D4AE57}" type="pres">
      <dgm:prSet presAssocID="{7E2E0D71-34B3-4418-A77C-2A9D9B8864D4}" presName="level" presStyleLbl="node1" presStyleIdx="8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9D4B51-76B2-4483-BDB4-A9D845AF2FD0}" type="pres">
      <dgm:prSet presAssocID="{7E2E0D71-34B3-4418-A77C-2A9D9B8864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1A49C5-1639-4DFD-A504-6816875662D6}" type="pres">
      <dgm:prSet presAssocID="{992A9690-937B-4B7C-9158-675D8A55C1F8}" presName="Name8" presStyleCnt="0"/>
      <dgm:spPr/>
    </dgm:pt>
    <dgm:pt modelId="{9F462B20-6BFA-43A4-BB9D-0E25C7851749}" type="pres">
      <dgm:prSet presAssocID="{992A9690-937B-4B7C-9158-675D8A55C1F8}" presName="level" presStyleLbl="node1" presStyleIdx="9" presStyleCnt="10">
        <dgm:presLayoutVars>
          <dgm:chMax val="1"/>
          <dgm:bulletEnabled val="1"/>
        </dgm:presLayoutVars>
      </dgm:prSet>
      <dgm:spPr/>
    </dgm:pt>
    <dgm:pt modelId="{1626C9C9-B5F7-46CA-847E-68F143E1629E}" type="pres">
      <dgm:prSet presAssocID="{992A9690-937B-4B7C-9158-675D8A55C1F8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92A6C4F-5B9B-4F73-8C97-A6FC5106607D}" srcId="{C32827A5-FECA-4A74-A5B2-91FB427CFFBE}" destId="{504AF6DD-1B54-4422-967C-D7412AF0A765}" srcOrd="6" destOrd="0" parTransId="{352000FB-0FE4-4E3E-B566-BE72E8C2AD5B}" sibTransId="{39623C7E-B451-4AF5-82F5-ED4A8B6742C3}"/>
    <dgm:cxn modelId="{B5EA616E-1E3B-46A4-90D1-4849E8C16257}" type="presOf" srcId="{7984501D-CB1B-48B3-BC66-8AEC9101CFC1}" destId="{0241B43A-52F4-47A4-8BF8-C6FA481FA327}" srcOrd="1" destOrd="0" presId="urn:microsoft.com/office/officeart/2005/8/layout/pyramid1"/>
    <dgm:cxn modelId="{2BEB51D0-D54A-4F1E-9D48-03BBA9A163F6}" srcId="{C32827A5-FECA-4A74-A5B2-91FB427CFFBE}" destId="{8792A181-F73E-4D96-BB4C-7F71883186AA}" srcOrd="3" destOrd="0" parTransId="{5AF63DEB-9DD0-491B-855A-6DC626C8338A}" sibTransId="{0FA1E55A-4B8A-4DAD-9023-044C2A177134}"/>
    <dgm:cxn modelId="{4B783B00-1400-4A97-9D43-C5E0476A29D5}" type="presOf" srcId="{7984501D-CB1B-48B3-BC66-8AEC9101CFC1}" destId="{E48DB39A-8647-406A-A5F9-EB00AFB383B9}" srcOrd="0" destOrd="0" presId="urn:microsoft.com/office/officeart/2005/8/layout/pyramid1"/>
    <dgm:cxn modelId="{2D7B545E-D93E-4FF6-A918-8AB930F18CD6}" srcId="{C32827A5-FECA-4A74-A5B2-91FB427CFFBE}" destId="{2A0C310F-85D4-4DF5-9DCB-7E9198CD80D6}" srcOrd="5" destOrd="0" parTransId="{E71F871A-8C8F-4217-93D7-41A88BFB6196}" sibTransId="{260B11E2-B22E-4B10-804D-B2D1018F0C06}"/>
    <dgm:cxn modelId="{E2850CBC-4F6E-46CB-90DE-EAF51FCCEECC}" type="presOf" srcId="{7E2E0D71-34B3-4418-A77C-2A9D9B8864D4}" destId="{F39D4B51-76B2-4483-BDB4-A9D845AF2FD0}" srcOrd="1" destOrd="0" presId="urn:microsoft.com/office/officeart/2005/8/layout/pyramid1"/>
    <dgm:cxn modelId="{DA49E945-D676-48BD-9EC8-305A0EDDC8F9}" type="presOf" srcId="{091AE1AC-43DD-4287-AA08-507AA4B3A91E}" destId="{831C832B-5320-4620-8F43-0B6159E27BE1}" srcOrd="0" destOrd="0" presId="urn:microsoft.com/office/officeart/2005/8/layout/pyramid1"/>
    <dgm:cxn modelId="{EBA4725E-AB65-4631-8098-3CC59D705FC5}" srcId="{C32827A5-FECA-4A74-A5B2-91FB427CFFBE}" destId="{2930FD4E-7999-4F97-8D15-15FFC8CD25BB}" srcOrd="4" destOrd="0" parTransId="{4CA1B8DD-5A46-4FBA-9AE9-B2557961CAC2}" sibTransId="{A189DDCE-5649-438F-B765-B95B96F0B62D}"/>
    <dgm:cxn modelId="{FC01C815-F4DF-4C7E-8838-DA1A10999F47}" srcId="{C32827A5-FECA-4A74-A5B2-91FB427CFFBE}" destId="{7984501D-CB1B-48B3-BC66-8AEC9101CFC1}" srcOrd="1" destOrd="0" parTransId="{89E9F5F4-DBDB-4055-BEBF-70C958E523E9}" sibTransId="{AAF38418-211B-4786-96AF-CF356F828021}"/>
    <dgm:cxn modelId="{59C9915D-1C64-40B8-9E78-F26BBBDCD433}" srcId="{C32827A5-FECA-4A74-A5B2-91FB427CFFBE}" destId="{F4B50D76-FA6E-4ADC-BCEA-C53FA70E6F08}" srcOrd="0" destOrd="0" parTransId="{536A6D7F-BD32-4166-BCEF-5D20D45C26B6}" sibTransId="{8BA3C424-501A-494B-94C6-0372CB15FBE2}"/>
    <dgm:cxn modelId="{73B5FAA7-B6A3-4827-867D-624F872C3D82}" srcId="{C32827A5-FECA-4A74-A5B2-91FB427CFFBE}" destId="{46A4A49F-7AC6-473D-A835-D948E4793DF1}" srcOrd="2" destOrd="0" parTransId="{DDB22286-3600-44ED-99B6-505CB90EF75B}" sibTransId="{F36C478C-EF9B-4D1F-9C27-BA1C3114F3E1}"/>
    <dgm:cxn modelId="{002A6183-DE2E-4DC5-85CE-F054FDE32109}" type="presOf" srcId="{992A9690-937B-4B7C-9158-675D8A55C1F8}" destId="{1626C9C9-B5F7-46CA-847E-68F143E1629E}" srcOrd="1" destOrd="0" presId="urn:microsoft.com/office/officeart/2005/8/layout/pyramid1"/>
    <dgm:cxn modelId="{89A875B2-D577-4BD3-985E-E9EBC8CDF953}" srcId="{C32827A5-FECA-4A74-A5B2-91FB427CFFBE}" destId="{091AE1AC-43DD-4287-AA08-507AA4B3A91E}" srcOrd="7" destOrd="0" parTransId="{6B84153C-B3E2-4607-A2A0-7B46C83B16D4}" sibTransId="{2A75EB9B-54F1-460E-B7F1-1892AF5D54DD}"/>
    <dgm:cxn modelId="{410418BB-6C70-49D8-BB78-7A9387AD5132}" type="presOf" srcId="{F4B50D76-FA6E-4ADC-BCEA-C53FA70E6F08}" destId="{058AC872-D521-4F20-B4E0-37068E2431C0}" srcOrd="1" destOrd="0" presId="urn:microsoft.com/office/officeart/2005/8/layout/pyramid1"/>
    <dgm:cxn modelId="{DF87CB2E-801D-4B8D-87D5-FEA4B3E29A66}" type="presOf" srcId="{46A4A49F-7AC6-473D-A835-D948E4793DF1}" destId="{4A4A8DE1-B20D-4880-9D9D-6F6AF371B6D2}" srcOrd="0" destOrd="0" presId="urn:microsoft.com/office/officeart/2005/8/layout/pyramid1"/>
    <dgm:cxn modelId="{0852AAFA-A5B3-4BE2-9395-9FD1F342A7DE}" type="presOf" srcId="{46A4A49F-7AC6-473D-A835-D948E4793DF1}" destId="{A3187B35-59E8-4EC8-84FE-5E8CA7A151B5}" srcOrd="1" destOrd="0" presId="urn:microsoft.com/office/officeart/2005/8/layout/pyramid1"/>
    <dgm:cxn modelId="{04377474-B713-4FA2-86D3-35C07AE072B1}" srcId="{C32827A5-FECA-4A74-A5B2-91FB427CFFBE}" destId="{7E2E0D71-34B3-4418-A77C-2A9D9B8864D4}" srcOrd="8" destOrd="0" parTransId="{531AAD45-AE0D-43C1-8AA4-B2C9EC9C64C3}" sibTransId="{B7EDBDE7-16E9-4D22-A6BE-65D381149C36}"/>
    <dgm:cxn modelId="{C8C78D17-1917-4D6E-9A08-3EDD1D3B1F49}" type="presOf" srcId="{2930FD4E-7999-4F97-8D15-15FFC8CD25BB}" destId="{0002D08B-5249-40C0-9E50-FB6E473CD662}" srcOrd="1" destOrd="0" presId="urn:microsoft.com/office/officeart/2005/8/layout/pyramid1"/>
    <dgm:cxn modelId="{03D0AD6D-CECB-4A8C-A7FD-CE70FC430EA4}" type="presOf" srcId="{091AE1AC-43DD-4287-AA08-507AA4B3A91E}" destId="{377808A1-2C49-4713-85A8-815477F17E9C}" srcOrd="1" destOrd="0" presId="urn:microsoft.com/office/officeart/2005/8/layout/pyramid1"/>
    <dgm:cxn modelId="{714A5342-4589-4ED4-B81E-6E92933BADED}" type="presOf" srcId="{2A0C310F-85D4-4DF5-9DCB-7E9198CD80D6}" destId="{1293500F-0459-49F2-852C-1AE6FA4FB428}" srcOrd="0" destOrd="0" presId="urn:microsoft.com/office/officeart/2005/8/layout/pyramid1"/>
    <dgm:cxn modelId="{1EFA1FC6-2F80-4737-AF25-E5BD1E95AF15}" type="presOf" srcId="{992A9690-937B-4B7C-9158-675D8A55C1F8}" destId="{9F462B20-6BFA-43A4-BB9D-0E25C7851749}" srcOrd="0" destOrd="0" presId="urn:microsoft.com/office/officeart/2005/8/layout/pyramid1"/>
    <dgm:cxn modelId="{8C575129-9BDC-4F41-A883-178F16930505}" type="presOf" srcId="{8792A181-F73E-4D96-BB4C-7F71883186AA}" destId="{2F6AC44B-9CC4-430D-A520-B1D10C4A5A81}" srcOrd="1" destOrd="0" presId="urn:microsoft.com/office/officeart/2005/8/layout/pyramid1"/>
    <dgm:cxn modelId="{3F7B603F-1132-45E4-9319-DA942B4D9723}" type="presOf" srcId="{C32827A5-FECA-4A74-A5B2-91FB427CFFBE}" destId="{FC34AFCA-F129-4C61-8C79-58DDDA8D77B1}" srcOrd="0" destOrd="0" presId="urn:microsoft.com/office/officeart/2005/8/layout/pyramid1"/>
    <dgm:cxn modelId="{5679AB7E-43C9-4A33-ACC2-E575543A4578}" type="presOf" srcId="{8792A181-F73E-4D96-BB4C-7F71883186AA}" destId="{2FB21BCA-DE11-401F-8297-538B468FEA58}" srcOrd="0" destOrd="0" presId="urn:microsoft.com/office/officeart/2005/8/layout/pyramid1"/>
    <dgm:cxn modelId="{43FB9CCF-BDDC-4862-8273-FB5608AAB654}" type="presOf" srcId="{2930FD4E-7999-4F97-8D15-15FFC8CD25BB}" destId="{9EF6A324-E19F-4211-9315-80175FE8ABCA}" srcOrd="0" destOrd="0" presId="urn:microsoft.com/office/officeart/2005/8/layout/pyramid1"/>
    <dgm:cxn modelId="{82A3DB48-0FA2-4602-8B59-170240979208}" type="presOf" srcId="{504AF6DD-1B54-4422-967C-D7412AF0A765}" destId="{2114FC2C-DB50-48E4-8816-82734E42F819}" srcOrd="0" destOrd="0" presId="urn:microsoft.com/office/officeart/2005/8/layout/pyramid1"/>
    <dgm:cxn modelId="{7AB0C86E-28A7-4B3E-A7C1-3C9845D0765F}" type="presOf" srcId="{2A0C310F-85D4-4DF5-9DCB-7E9198CD80D6}" destId="{2C422A9B-F2CA-4269-8335-2658C3ABA7AC}" srcOrd="1" destOrd="0" presId="urn:microsoft.com/office/officeart/2005/8/layout/pyramid1"/>
    <dgm:cxn modelId="{4A47055C-AFC1-4113-955C-62C4A84F97A5}" srcId="{C32827A5-FECA-4A74-A5B2-91FB427CFFBE}" destId="{992A9690-937B-4B7C-9158-675D8A55C1F8}" srcOrd="9" destOrd="0" parTransId="{C7C19B5C-4E0B-42D8-AEDC-4663F098CF91}" sibTransId="{9FA692C7-3BB8-4312-8CC5-F680C183E88D}"/>
    <dgm:cxn modelId="{33893F12-4D40-467B-AB1C-0FFEE01893D7}" type="presOf" srcId="{7E2E0D71-34B3-4418-A77C-2A9D9B8864D4}" destId="{E66F1579-F2DE-4270-BDC1-E61E62D4AE57}" srcOrd="0" destOrd="0" presId="urn:microsoft.com/office/officeart/2005/8/layout/pyramid1"/>
    <dgm:cxn modelId="{2D95B8F2-DD4F-497E-8B58-F1A788F6FD7E}" type="presOf" srcId="{504AF6DD-1B54-4422-967C-D7412AF0A765}" destId="{8CF45F8D-EF38-4301-BD49-BEC68BF6436E}" srcOrd="1" destOrd="0" presId="urn:microsoft.com/office/officeart/2005/8/layout/pyramid1"/>
    <dgm:cxn modelId="{1F20DC4B-33B6-4DFA-8070-6872021C014F}" type="presOf" srcId="{F4B50D76-FA6E-4ADC-BCEA-C53FA70E6F08}" destId="{D91AC5D1-0AB7-41E2-80C7-04D459326AD6}" srcOrd="0" destOrd="0" presId="urn:microsoft.com/office/officeart/2005/8/layout/pyramid1"/>
    <dgm:cxn modelId="{749034DB-2EFB-41A5-9B64-4F2C2E9B6D76}" type="presParOf" srcId="{FC34AFCA-F129-4C61-8C79-58DDDA8D77B1}" destId="{CA68B49B-70DC-4D42-A77F-938ECC181ECA}" srcOrd="0" destOrd="0" presId="urn:microsoft.com/office/officeart/2005/8/layout/pyramid1"/>
    <dgm:cxn modelId="{152C3AC3-655C-42BF-B75A-C3930A403ADB}" type="presParOf" srcId="{CA68B49B-70DC-4D42-A77F-938ECC181ECA}" destId="{D91AC5D1-0AB7-41E2-80C7-04D459326AD6}" srcOrd="0" destOrd="0" presId="urn:microsoft.com/office/officeart/2005/8/layout/pyramid1"/>
    <dgm:cxn modelId="{79D3BD6B-A961-44D7-953B-8C7E8D3B8A70}" type="presParOf" srcId="{CA68B49B-70DC-4D42-A77F-938ECC181ECA}" destId="{058AC872-D521-4F20-B4E0-37068E2431C0}" srcOrd="1" destOrd="0" presId="urn:microsoft.com/office/officeart/2005/8/layout/pyramid1"/>
    <dgm:cxn modelId="{128F5AC8-343E-4C3F-8B1B-405F3D128FEC}" type="presParOf" srcId="{FC34AFCA-F129-4C61-8C79-58DDDA8D77B1}" destId="{B47DF774-3B01-4AA1-977D-B39DFE4D5641}" srcOrd="1" destOrd="0" presId="urn:microsoft.com/office/officeart/2005/8/layout/pyramid1"/>
    <dgm:cxn modelId="{F876CFC6-F97A-42A9-A853-22A664943D7D}" type="presParOf" srcId="{B47DF774-3B01-4AA1-977D-B39DFE4D5641}" destId="{E48DB39A-8647-406A-A5F9-EB00AFB383B9}" srcOrd="0" destOrd="0" presId="urn:microsoft.com/office/officeart/2005/8/layout/pyramid1"/>
    <dgm:cxn modelId="{66AECA97-531E-4874-8B79-DA52EDAD4BB2}" type="presParOf" srcId="{B47DF774-3B01-4AA1-977D-B39DFE4D5641}" destId="{0241B43A-52F4-47A4-8BF8-C6FA481FA327}" srcOrd="1" destOrd="0" presId="urn:microsoft.com/office/officeart/2005/8/layout/pyramid1"/>
    <dgm:cxn modelId="{E5279BCD-DC03-4817-9F96-96E027B37021}" type="presParOf" srcId="{FC34AFCA-F129-4C61-8C79-58DDDA8D77B1}" destId="{050859B3-B10E-4776-8DDA-3FF04AE884AA}" srcOrd="2" destOrd="0" presId="urn:microsoft.com/office/officeart/2005/8/layout/pyramid1"/>
    <dgm:cxn modelId="{6A1D3F57-A1EE-4A15-8ADB-6B339AD65F71}" type="presParOf" srcId="{050859B3-B10E-4776-8DDA-3FF04AE884AA}" destId="{4A4A8DE1-B20D-4880-9D9D-6F6AF371B6D2}" srcOrd="0" destOrd="0" presId="urn:microsoft.com/office/officeart/2005/8/layout/pyramid1"/>
    <dgm:cxn modelId="{01DB88B5-94B6-485D-976C-7E0C2452520B}" type="presParOf" srcId="{050859B3-B10E-4776-8DDA-3FF04AE884AA}" destId="{A3187B35-59E8-4EC8-84FE-5E8CA7A151B5}" srcOrd="1" destOrd="0" presId="urn:microsoft.com/office/officeart/2005/8/layout/pyramid1"/>
    <dgm:cxn modelId="{01C4399C-7344-4105-B9E4-3F5261795691}" type="presParOf" srcId="{FC34AFCA-F129-4C61-8C79-58DDDA8D77B1}" destId="{DBB2145A-AE3D-4E5D-B4A0-50487B15CC74}" srcOrd="3" destOrd="0" presId="urn:microsoft.com/office/officeart/2005/8/layout/pyramid1"/>
    <dgm:cxn modelId="{BED5F673-71CD-4267-840A-472B48B76A28}" type="presParOf" srcId="{DBB2145A-AE3D-4E5D-B4A0-50487B15CC74}" destId="{2FB21BCA-DE11-401F-8297-538B468FEA58}" srcOrd="0" destOrd="0" presId="urn:microsoft.com/office/officeart/2005/8/layout/pyramid1"/>
    <dgm:cxn modelId="{A0DA5E11-0B55-4D68-B25F-B6DFAA9A3493}" type="presParOf" srcId="{DBB2145A-AE3D-4E5D-B4A0-50487B15CC74}" destId="{2F6AC44B-9CC4-430D-A520-B1D10C4A5A81}" srcOrd="1" destOrd="0" presId="urn:microsoft.com/office/officeart/2005/8/layout/pyramid1"/>
    <dgm:cxn modelId="{219E226F-D753-4094-AA61-3ECCD44D3493}" type="presParOf" srcId="{FC34AFCA-F129-4C61-8C79-58DDDA8D77B1}" destId="{0680227C-1ED6-428A-B98F-1523C46EB392}" srcOrd="4" destOrd="0" presId="urn:microsoft.com/office/officeart/2005/8/layout/pyramid1"/>
    <dgm:cxn modelId="{8D4142C4-6621-4175-AFE0-21C22212E958}" type="presParOf" srcId="{0680227C-1ED6-428A-B98F-1523C46EB392}" destId="{9EF6A324-E19F-4211-9315-80175FE8ABCA}" srcOrd="0" destOrd="0" presId="urn:microsoft.com/office/officeart/2005/8/layout/pyramid1"/>
    <dgm:cxn modelId="{45920245-0EB1-489B-AF08-0089BB98416B}" type="presParOf" srcId="{0680227C-1ED6-428A-B98F-1523C46EB392}" destId="{0002D08B-5249-40C0-9E50-FB6E473CD662}" srcOrd="1" destOrd="0" presId="urn:microsoft.com/office/officeart/2005/8/layout/pyramid1"/>
    <dgm:cxn modelId="{C69E8B6A-811F-458C-82A1-B2F09A00DAAE}" type="presParOf" srcId="{FC34AFCA-F129-4C61-8C79-58DDDA8D77B1}" destId="{7A7DB443-8BE8-4271-8F29-3D14A3EEDB9A}" srcOrd="5" destOrd="0" presId="urn:microsoft.com/office/officeart/2005/8/layout/pyramid1"/>
    <dgm:cxn modelId="{8B974831-C669-4C76-9A34-97F0DC58FE91}" type="presParOf" srcId="{7A7DB443-8BE8-4271-8F29-3D14A3EEDB9A}" destId="{1293500F-0459-49F2-852C-1AE6FA4FB428}" srcOrd="0" destOrd="0" presId="urn:microsoft.com/office/officeart/2005/8/layout/pyramid1"/>
    <dgm:cxn modelId="{632A0A64-CC1C-404E-ABF1-E4D37A96BA94}" type="presParOf" srcId="{7A7DB443-8BE8-4271-8F29-3D14A3EEDB9A}" destId="{2C422A9B-F2CA-4269-8335-2658C3ABA7AC}" srcOrd="1" destOrd="0" presId="urn:microsoft.com/office/officeart/2005/8/layout/pyramid1"/>
    <dgm:cxn modelId="{B1A7D35D-8CA1-48D9-97E3-DB80C16990ED}" type="presParOf" srcId="{FC34AFCA-F129-4C61-8C79-58DDDA8D77B1}" destId="{A142C0DE-9E2B-44A5-9E5D-4C6469FF5879}" srcOrd="6" destOrd="0" presId="urn:microsoft.com/office/officeart/2005/8/layout/pyramid1"/>
    <dgm:cxn modelId="{E73E8B6B-7123-4CF4-B2BA-F3B89315B4FE}" type="presParOf" srcId="{A142C0DE-9E2B-44A5-9E5D-4C6469FF5879}" destId="{2114FC2C-DB50-48E4-8816-82734E42F819}" srcOrd="0" destOrd="0" presId="urn:microsoft.com/office/officeart/2005/8/layout/pyramid1"/>
    <dgm:cxn modelId="{87A45204-2F45-44A8-826B-B11657619243}" type="presParOf" srcId="{A142C0DE-9E2B-44A5-9E5D-4C6469FF5879}" destId="{8CF45F8D-EF38-4301-BD49-BEC68BF6436E}" srcOrd="1" destOrd="0" presId="urn:microsoft.com/office/officeart/2005/8/layout/pyramid1"/>
    <dgm:cxn modelId="{4EFC2C2A-79C2-4512-A0B5-6B35232C154C}" type="presParOf" srcId="{FC34AFCA-F129-4C61-8C79-58DDDA8D77B1}" destId="{FC0313EF-E87C-431B-930E-FA3521F659D1}" srcOrd="7" destOrd="0" presId="urn:microsoft.com/office/officeart/2005/8/layout/pyramid1"/>
    <dgm:cxn modelId="{C6B9946B-6D8A-4A80-9E6B-5FBB496EBBF9}" type="presParOf" srcId="{FC0313EF-E87C-431B-930E-FA3521F659D1}" destId="{831C832B-5320-4620-8F43-0B6159E27BE1}" srcOrd="0" destOrd="0" presId="urn:microsoft.com/office/officeart/2005/8/layout/pyramid1"/>
    <dgm:cxn modelId="{02911F42-1853-4A8C-A2A4-C8A760A75798}" type="presParOf" srcId="{FC0313EF-E87C-431B-930E-FA3521F659D1}" destId="{377808A1-2C49-4713-85A8-815477F17E9C}" srcOrd="1" destOrd="0" presId="urn:microsoft.com/office/officeart/2005/8/layout/pyramid1"/>
    <dgm:cxn modelId="{61C9089E-EAFD-44BA-A928-BB051E8EDF0F}" type="presParOf" srcId="{FC34AFCA-F129-4C61-8C79-58DDDA8D77B1}" destId="{2D2489BC-85E5-41A6-8D91-AF9BCC5AE291}" srcOrd="8" destOrd="0" presId="urn:microsoft.com/office/officeart/2005/8/layout/pyramid1"/>
    <dgm:cxn modelId="{84F43ADF-8051-4F73-A0F3-A139AF100D78}" type="presParOf" srcId="{2D2489BC-85E5-41A6-8D91-AF9BCC5AE291}" destId="{E66F1579-F2DE-4270-BDC1-E61E62D4AE57}" srcOrd="0" destOrd="0" presId="urn:microsoft.com/office/officeart/2005/8/layout/pyramid1"/>
    <dgm:cxn modelId="{FF31D18C-1F57-43BB-BA41-8499DBFD1FB9}" type="presParOf" srcId="{2D2489BC-85E5-41A6-8D91-AF9BCC5AE291}" destId="{F39D4B51-76B2-4483-BDB4-A9D845AF2FD0}" srcOrd="1" destOrd="0" presId="urn:microsoft.com/office/officeart/2005/8/layout/pyramid1"/>
    <dgm:cxn modelId="{EBFBF06F-456E-45FC-A66A-844F6A1285BB}" type="presParOf" srcId="{FC34AFCA-F129-4C61-8C79-58DDDA8D77B1}" destId="{7A1A49C5-1639-4DFD-A504-6816875662D6}" srcOrd="9" destOrd="0" presId="urn:microsoft.com/office/officeart/2005/8/layout/pyramid1"/>
    <dgm:cxn modelId="{E1D1481D-6D65-437B-9673-F775592E5999}" type="presParOf" srcId="{7A1A49C5-1639-4DFD-A504-6816875662D6}" destId="{9F462B20-6BFA-43A4-BB9D-0E25C7851749}" srcOrd="0" destOrd="0" presId="urn:microsoft.com/office/officeart/2005/8/layout/pyramid1"/>
    <dgm:cxn modelId="{23859651-0125-4C8D-AE0C-B27E512B3FF7}" type="presParOf" srcId="{7A1A49C5-1639-4DFD-A504-6816875662D6}" destId="{1626C9C9-B5F7-46CA-847E-68F143E1629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AC5D1-0AB7-41E2-80C7-04D459326AD6}">
      <dsp:nvSpPr>
        <dsp:cNvPr id="0" name=""/>
        <dsp:cNvSpPr/>
      </dsp:nvSpPr>
      <dsp:spPr>
        <a:xfrm>
          <a:off x="3013586" y="0"/>
          <a:ext cx="669685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Hastane</a:t>
          </a:r>
          <a:endParaRPr lang="tr-TR" sz="1200" kern="1200" dirty="0"/>
        </a:p>
      </dsp:txBody>
      <dsp:txXfrm>
        <a:off x="3013586" y="0"/>
        <a:ext cx="669685" cy="468964"/>
      </dsp:txXfrm>
    </dsp:sp>
    <dsp:sp modelId="{E48DB39A-8647-406A-A5F9-EB00AFB383B9}">
      <dsp:nvSpPr>
        <dsp:cNvPr id="0" name=""/>
        <dsp:cNvSpPr/>
      </dsp:nvSpPr>
      <dsp:spPr>
        <a:xfrm>
          <a:off x="2678744" y="468964"/>
          <a:ext cx="1339371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Evde eğitim</a:t>
          </a:r>
          <a:endParaRPr lang="tr-TR" sz="1200" kern="1200" dirty="0"/>
        </a:p>
      </dsp:txBody>
      <dsp:txXfrm>
        <a:off x="2913134" y="468964"/>
        <a:ext cx="870591" cy="468964"/>
      </dsp:txXfrm>
    </dsp:sp>
    <dsp:sp modelId="{4A4A8DE1-B20D-4880-9D9D-6F6AF371B6D2}">
      <dsp:nvSpPr>
        <dsp:cNvPr id="0" name=""/>
        <dsp:cNvSpPr/>
      </dsp:nvSpPr>
      <dsp:spPr>
        <a:xfrm>
          <a:off x="2343901" y="937929"/>
          <a:ext cx="2009057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Yatılı Özel Eğitim Sınıfı</a:t>
          </a:r>
          <a:endParaRPr lang="tr-TR" sz="1200" kern="1200" dirty="0"/>
        </a:p>
      </dsp:txBody>
      <dsp:txXfrm>
        <a:off x="2695486" y="937929"/>
        <a:ext cx="1305887" cy="468964"/>
      </dsp:txXfrm>
    </dsp:sp>
    <dsp:sp modelId="{2FB21BCA-DE11-401F-8297-538B468FEA58}">
      <dsp:nvSpPr>
        <dsp:cNvPr id="0" name=""/>
        <dsp:cNvSpPr/>
      </dsp:nvSpPr>
      <dsp:spPr>
        <a:xfrm>
          <a:off x="2009058" y="1406894"/>
          <a:ext cx="2678743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Özel Eğitim Sınıfı</a:t>
          </a:r>
          <a:endParaRPr lang="tr-TR" sz="1200" kern="1200" dirty="0"/>
        </a:p>
      </dsp:txBody>
      <dsp:txXfrm>
        <a:off x="2477838" y="1406894"/>
        <a:ext cx="1741183" cy="468964"/>
      </dsp:txXfrm>
    </dsp:sp>
    <dsp:sp modelId="{9EF6A324-E19F-4211-9315-80175FE8ABCA}">
      <dsp:nvSpPr>
        <dsp:cNvPr id="0" name=""/>
        <dsp:cNvSpPr/>
      </dsp:nvSpPr>
      <dsp:spPr>
        <a:xfrm>
          <a:off x="1674214" y="1875859"/>
          <a:ext cx="3348429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Tam zamanlı özel eğitim sınıfı</a:t>
          </a:r>
          <a:endParaRPr lang="tr-TR" sz="1200" kern="1200" dirty="0"/>
        </a:p>
      </dsp:txBody>
      <dsp:txXfrm>
        <a:off x="2260190" y="1875859"/>
        <a:ext cx="2176479" cy="468964"/>
      </dsp:txXfrm>
    </dsp:sp>
    <dsp:sp modelId="{1293500F-0459-49F2-852C-1AE6FA4FB428}">
      <dsp:nvSpPr>
        <dsp:cNvPr id="0" name=""/>
        <dsp:cNvSpPr/>
      </dsp:nvSpPr>
      <dsp:spPr>
        <a:xfrm>
          <a:off x="1339372" y="2344823"/>
          <a:ext cx="4018115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Kısmi zamanlı özel eğitim sınıfı</a:t>
          </a:r>
          <a:endParaRPr lang="tr-TR" sz="1200" kern="1200" dirty="0"/>
        </a:p>
      </dsp:txBody>
      <dsp:txXfrm>
        <a:off x="2042542" y="2344823"/>
        <a:ext cx="2611775" cy="468964"/>
      </dsp:txXfrm>
    </dsp:sp>
    <dsp:sp modelId="{2114FC2C-DB50-48E4-8816-82734E42F819}">
      <dsp:nvSpPr>
        <dsp:cNvPr id="0" name=""/>
        <dsp:cNvSpPr/>
      </dsp:nvSpPr>
      <dsp:spPr>
        <a:xfrm>
          <a:off x="1004529" y="2813788"/>
          <a:ext cx="4687801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(Kaynak oda)</a:t>
          </a:r>
          <a:endParaRPr lang="tr-TR" sz="1200" kern="1200" dirty="0"/>
        </a:p>
      </dsp:txBody>
      <dsp:txXfrm>
        <a:off x="1824894" y="2813788"/>
        <a:ext cx="3047071" cy="468964"/>
      </dsp:txXfrm>
    </dsp:sp>
    <dsp:sp modelId="{831C832B-5320-4620-8F43-0B6159E27BE1}">
      <dsp:nvSpPr>
        <dsp:cNvPr id="0" name=""/>
        <dsp:cNvSpPr/>
      </dsp:nvSpPr>
      <dsp:spPr>
        <a:xfrm>
          <a:off x="669686" y="3282753"/>
          <a:ext cx="5357487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(Gezici Ö. E. Ö. ya da uzman)</a:t>
          </a:r>
          <a:endParaRPr lang="tr-TR" sz="1200" kern="1200" dirty="0"/>
        </a:p>
      </dsp:txBody>
      <dsp:txXfrm>
        <a:off x="1607246" y="3282753"/>
        <a:ext cx="3482367" cy="468964"/>
      </dsp:txXfrm>
    </dsp:sp>
    <dsp:sp modelId="{E66F1579-F2DE-4270-BDC1-E61E62D4AE57}">
      <dsp:nvSpPr>
        <dsp:cNvPr id="0" name=""/>
        <dsp:cNvSpPr/>
      </dsp:nvSpPr>
      <dsp:spPr>
        <a:xfrm>
          <a:off x="334843" y="3751718"/>
          <a:ext cx="6027173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(Yardımcı Öğretmen)</a:t>
          </a:r>
          <a:endParaRPr lang="tr-TR" sz="1200" kern="1200" dirty="0"/>
        </a:p>
      </dsp:txBody>
      <dsp:txXfrm>
        <a:off x="1389598" y="3751718"/>
        <a:ext cx="3917663" cy="468964"/>
      </dsp:txXfrm>
    </dsp:sp>
    <dsp:sp modelId="{9F462B20-6BFA-43A4-BB9D-0E25C7851749}">
      <dsp:nvSpPr>
        <dsp:cNvPr id="0" name=""/>
        <dsp:cNvSpPr/>
      </dsp:nvSpPr>
      <dsp:spPr>
        <a:xfrm>
          <a:off x="0" y="4220683"/>
          <a:ext cx="6696859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(Sınırlı destek ya da destek sunulmaz)</a:t>
          </a:r>
          <a:endParaRPr lang="tr-TR" sz="1200" kern="1200" dirty="0"/>
        </a:p>
      </dsp:txBody>
      <dsp:txXfrm>
        <a:off x="1171950" y="4220683"/>
        <a:ext cx="4352958" cy="46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KAYNAŞTIRMA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TEMEL KAVRAMLAR, TARİHÇE VE İLKELER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003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Kaynaştırmanın olumlu sonuçları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olmayan öğrenciler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çocukların ailelerine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olmayan çocukların ailelerine</a:t>
            </a:r>
          </a:p>
          <a:p>
            <a:r>
              <a:rPr lang="tr-TR" b="1" dirty="0" smtClean="0"/>
              <a:t>Sınıf öğretmenlerine </a:t>
            </a:r>
          </a:p>
        </p:txBody>
      </p:sp>
      <p:sp>
        <p:nvSpPr>
          <p:cNvPr id="4" name="Gülen Yüz 3"/>
          <p:cNvSpPr/>
          <p:nvPr/>
        </p:nvSpPr>
        <p:spPr>
          <a:xfrm>
            <a:off x="4613296" y="4509120"/>
            <a:ext cx="587183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Güneş 4"/>
          <p:cNvSpPr/>
          <p:nvPr/>
        </p:nvSpPr>
        <p:spPr>
          <a:xfrm>
            <a:off x="5487888" y="4401108"/>
            <a:ext cx="648072" cy="64807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Kalp 5"/>
          <p:cNvSpPr/>
          <p:nvPr/>
        </p:nvSpPr>
        <p:spPr>
          <a:xfrm>
            <a:off x="6300192" y="4496544"/>
            <a:ext cx="648072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Şimşek İşareti 6"/>
          <p:cNvSpPr/>
          <p:nvPr/>
        </p:nvSpPr>
        <p:spPr>
          <a:xfrm>
            <a:off x="7267872" y="4509120"/>
            <a:ext cx="648072" cy="4572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295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Başarılı kaynaştırmanın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8064896" cy="412968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Tüm personel kabul edici ve </a:t>
            </a:r>
            <a:r>
              <a:rPr lang="tr-TR" dirty="0" err="1" smtClean="0"/>
              <a:t>detekleyici</a:t>
            </a:r>
            <a:r>
              <a:rPr lang="tr-TR" dirty="0" smtClean="0"/>
              <a:t> tutumlar sergilemeli</a:t>
            </a:r>
          </a:p>
          <a:p>
            <a:r>
              <a:rPr lang="tr-TR" dirty="0" smtClean="0"/>
              <a:t>Sınıf öğretmenlerinin tutumu</a:t>
            </a:r>
          </a:p>
          <a:p>
            <a:r>
              <a:rPr lang="tr-TR" dirty="0" smtClean="0"/>
              <a:t>Genel eğitim sınıflarının etkili düzenlenmesi</a:t>
            </a:r>
          </a:p>
          <a:p>
            <a:r>
              <a:rPr lang="tr-TR" dirty="0" smtClean="0"/>
              <a:t>Tüm öğrenciler eğitimsel ve sosyal etkinliklere katılma fırsatı bulmalı</a:t>
            </a:r>
          </a:p>
          <a:p>
            <a:r>
              <a:rPr lang="tr-TR" dirty="0" smtClean="0"/>
              <a:t>Normal gelişim gösteren öğrenciler özel </a:t>
            </a:r>
            <a:r>
              <a:rPr lang="tr-TR" dirty="0" err="1" smtClean="0"/>
              <a:t>gereksinimli</a:t>
            </a:r>
            <a:r>
              <a:rPr lang="tr-TR" dirty="0" smtClean="0"/>
              <a:t> birey hakkında bilgilendirilmeli</a:t>
            </a:r>
          </a:p>
          <a:p>
            <a:r>
              <a:rPr lang="tr-TR" dirty="0" smtClean="0"/>
              <a:t>Destek hizmetlerin sunulmalı</a:t>
            </a:r>
          </a:p>
          <a:p>
            <a:r>
              <a:rPr lang="tr-TR" dirty="0" smtClean="0"/>
              <a:t>Tüm </a:t>
            </a:r>
            <a:r>
              <a:rPr lang="tr-TR" smtClean="0"/>
              <a:t>velilerle işbirliği yapılmalı.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696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Kaynaştırma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348880"/>
            <a:ext cx="8137020" cy="3508977"/>
          </a:xfrm>
        </p:spPr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öğrencilerin eğitimlerini, akranlarının devam ettiği okullarda ve sınıflarda sürdürmesi</a:t>
            </a:r>
          </a:p>
          <a:p>
            <a:r>
              <a:rPr lang="tr-TR" dirty="0" smtClean="0"/>
              <a:t>Sınıf öğretmenine ve/veya 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öğrenciye destek özel eğitim sağlanması koşulu ile engelli öğrencilerin genel eğitim sınıflarında eğitilmesi (Kırcaali-İftar, 1992).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921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92888" cy="3508977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Dünya’da</a:t>
            </a:r>
          </a:p>
          <a:p>
            <a:pPr lvl="1"/>
            <a:r>
              <a:rPr lang="tr-TR" dirty="0" smtClean="0"/>
              <a:t>1900’lü yıllara kadar</a:t>
            </a:r>
          </a:p>
          <a:p>
            <a:pPr lvl="1"/>
            <a:r>
              <a:rPr lang="tr-TR" dirty="0" smtClean="0"/>
              <a:t>1900 ve 1960’lı yılları arasında özel eğitim</a:t>
            </a:r>
          </a:p>
          <a:p>
            <a:pPr lvl="1"/>
            <a:r>
              <a:rPr lang="tr-TR" dirty="0" smtClean="0"/>
              <a:t>1960’lı yıllar ve günümüz</a:t>
            </a:r>
          </a:p>
          <a:p>
            <a:pPr lvl="2"/>
            <a:r>
              <a:rPr lang="tr-TR" dirty="0" err="1" smtClean="0"/>
              <a:t>Ö.E.S.’de</a:t>
            </a:r>
            <a:r>
              <a:rPr lang="tr-TR" dirty="0" smtClean="0"/>
              <a:t> uygulamada yarattığı sorunlar</a:t>
            </a:r>
          </a:p>
          <a:p>
            <a:pPr lvl="2"/>
            <a:r>
              <a:rPr lang="tr-TR" dirty="0" smtClean="0"/>
              <a:t>Yasal başvuru ve baskı grupları</a:t>
            </a:r>
          </a:p>
          <a:p>
            <a:pPr lvl="2"/>
            <a:r>
              <a:rPr lang="tr-TR" dirty="0" smtClean="0"/>
              <a:t>Yasal </a:t>
            </a:r>
            <a:r>
              <a:rPr lang="tr-TR" dirty="0" err="1" smtClean="0"/>
              <a:t>düzenlemer</a:t>
            </a:r>
            <a:endParaRPr lang="tr-TR" dirty="0" smtClean="0"/>
          </a:p>
          <a:p>
            <a:pPr lvl="2"/>
            <a:r>
              <a:rPr lang="tr-TR" dirty="0" smtClean="0"/>
              <a:t>Tutumlardaki değişim</a:t>
            </a:r>
          </a:p>
          <a:p>
            <a:pPr lvl="2"/>
            <a:r>
              <a:rPr lang="tr-TR" dirty="0" smtClean="0"/>
              <a:t>Normalleştirme kavramı</a:t>
            </a:r>
          </a:p>
          <a:p>
            <a:pPr lvl="2"/>
            <a:r>
              <a:rPr lang="tr-TR" dirty="0" smtClean="0"/>
              <a:t>Teknolojik gelişmeler</a:t>
            </a:r>
          </a:p>
          <a:p>
            <a:pPr lvl="2"/>
            <a:r>
              <a:rPr lang="tr-TR" dirty="0" smtClean="0"/>
              <a:t>Erken eğitimin daha fazla kabul görmesi</a:t>
            </a:r>
          </a:p>
          <a:p>
            <a:pPr lvl="2"/>
            <a:r>
              <a:rPr lang="tr-TR" dirty="0" smtClean="0"/>
              <a:t>Ayrı okul/sınıf ve kaynaştırma eğitimini inceleyen çalışmalardaki artışlar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19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Türkiye’de Özel Eğitim ve Kaynaştırma</a:t>
            </a:r>
          </a:p>
          <a:p>
            <a:pPr lvl="1"/>
            <a:r>
              <a:rPr lang="tr-TR" dirty="0" smtClean="0"/>
              <a:t>1950’li yıllara kadar özel eğitim</a:t>
            </a:r>
          </a:p>
          <a:p>
            <a:pPr lvl="1"/>
            <a:r>
              <a:rPr lang="tr-TR" dirty="0" smtClean="0"/>
              <a:t>1950 ile 1980 yılları arası özel eğitim</a:t>
            </a:r>
          </a:p>
          <a:p>
            <a:pPr lvl="1"/>
            <a:r>
              <a:rPr lang="tr-TR" dirty="0" smtClean="0"/>
              <a:t>1980 ile 1990 yılları arası özel eğitim</a:t>
            </a:r>
          </a:p>
          <a:p>
            <a:pPr lvl="1"/>
            <a:r>
              <a:rPr lang="tr-TR" dirty="0" smtClean="0"/>
              <a:t>1990’lı yıllar ve günümüz.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070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9134" y="11663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Bütünleştirme ve Kaynaştırma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292636"/>
              </p:ext>
            </p:extLst>
          </p:nvPr>
        </p:nvGraphicFramePr>
        <p:xfrm>
          <a:off x="1042988" y="1253596"/>
          <a:ext cx="6777036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2">
                  <a:extLst>
                    <a:ext uri="{9D8B030D-6E8A-4147-A177-3AD203B41FA5}">
                      <a16:colId xmlns:a16="http://schemas.microsoft.com/office/drawing/2014/main" val="3390747452"/>
                    </a:ext>
                  </a:extLst>
                </a:gridCol>
                <a:gridCol w="2259012">
                  <a:extLst>
                    <a:ext uri="{9D8B030D-6E8A-4147-A177-3AD203B41FA5}">
                      <a16:colId xmlns:a16="http://schemas.microsoft.com/office/drawing/2014/main" val="1821939950"/>
                    </a:ext>
                  </a:extLst>
                </a:gridCol>
                <a:gridCol w="2259012">
                  <a:extLst>
                    <a:ext uri="{9D8B030D-6E8A-4147-A177-3AD203B41FA5}">
                      <a16:colId xmlns:a16="http://schemas.microsoft.com/office/drawing/2014/main" val="40950277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Sorular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Bütünleştirme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Kaynaştırma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465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Kimleri kapsar?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Tüm öğrencileri kapsar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Bazı öğrencileri kapsar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02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Neyi</a:t>
                      </a:r>
                      <a:r>
                        <a:rPr lang="tr-TR" baseline="0" dirty="0" smtClean="0"/>
                        <a:t> kapsar?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r>
                        <a:rPr lang="tr-TR" baseline="0" dirty="0" smtClean="0"/>
                        <a:t> müfredat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r>
                        <a:rPr lang="tr-TR" baseline="0" dirty="0" smtClean="0"/>
                        <a:t> müfredatın bazı konularını ve </a:t>
                      </a:r>
                      <a:r>
                        <a:rPr lang="tr-TR" baseline="0" dirty="0" err="1" smtClean="0"/>
                        <a:t>uyg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22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Nerede ve ne zaman?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r>
                        <a:rPr lang="tr-TR" baseline="0" dirty="0" smtClean="0"/>
                        <a:t> eğitim sınıfı tüm gün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 </a:t>
                      </a:r>
                      <a:r>
                        <a:rPr lang="tr-TR" dirty="0" err="1" smtClean="0"/>
                        <a:t>eğt</a:t>
                      </a:r>
                      <a:r>
                        <a:rPr lang="tr-TR" dirty="0" smtClean="0"/>
                        <a:t>. Sınıflarında</a:t>
                      </a:r>
                      <a:r>
                        <a:rPr lang="tr-TR" baseline="0" dirty="0" smtClean="0"/>
                        <a:t> kısmi zaman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54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Nasıl?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</a:t>
                      </a:r>
                      <a:r>
                        <a:rPr lang="tr-TR" baseline="0" dirty="0" smtClean="0"/>
                        <a:t> eğitim destek hizmetleri ile genel </a:t>
                      </a:r>
                      <a:r>
                        <a:rPr lang="tr-TR" baseline="0" dirty="0" err="1" smtClean="0"/>
                        <a:t>eğt</a:t>
                      </a:r>
                      <a:r>
                        <a:rPr lang="tr-TR" baseline="0" dirty="0" smtClean="0"/>
                        <a:t>. Sınıfları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 </a:t>
                      </a:r>
                      <a:r>
                        <a:rPr lang="tr-TR" dirty="0" err="1" smtClean="0"/>
                        <a:t>eğt</a:t>
                      </a:r>
                      <a:r>
                        <a:rPr lang="tr-TR" dirty="0" smtClean="0"/>
                        <a:t>. </a:t>
                      </a:r>
                      <a:r>
                        <a:rPr lang="tr-TR" dirty="0" err="1" smtClean="0"/>
                        <a:t>Des</a:t>
                      </a:r>
                      <a:r>
                        <a:rPr lang="tr-TR" dirty="0" smtClean="0"/>
                        <a:t>. </a:t>
                      </a:r>
                      <a:r>
                        <a:rPr lang="tr-TR" dirty="0" err="1" smtClean="0"/>
                        <a:t>Hiz</a:t>
                      </a:r>
                      <a:r>
                        <a:rPr lang="tr-TR" dirty="0" smtClean="0"/>
                        <a:t>. Genel </a:t>
                      </a:r>
                      <a:r>
                        <a:rPr lang="tr-TR" dirty="0" err="1" smtClean="0"/>
                        <a:t>eğt</a:t>
                      </a:r>
                      <a:r>
                        <a:rPr lang="tr-TR" dirty="0" smtClean="0"/>
                        <a:t>., kaynak oda, özel alt sınıf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973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Niçin?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Akademik, sosyal, davranışsal, fiziksel gelişim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Akademik, sosyal, davranışsal, fiziksel gelişim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672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781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6675" y="116632"/>
            <a:ext cx="7024744" cy="1143000"/>
          </a:xfrm>
        </p:spPr>
        <p:txBody>
          <a:bodyPr/>
          <a:lstStyle/>
          <a:p>
            <a:r>
              <a:rPr lang="tr-TR" dirty="0" smtClean="0"/>
              <a:t>En Az Kısıtlayıcı Ortam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820608"/>
              </p:ext>
            </p:extLst>
          </p:nvPr>
        </p:nvGraphicFramePr>
        <p:xfrm>
          <a:off x="1026725" y="1234271"/>
          <a:ext cx="6696860" cy="468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883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Kaynaştırma Destek Hizmetleri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136904" cy="3508977"/>
          </a:xfrm>
        </p:spPr>
        <p:txBody>
          <a:bodyPr/>
          <a:lstStyle/>
          <a:p>
            <a:r>
              <a:rPr lang="tr-TR" b="1" dirty="0" smtClean="0"/>
              <a:t>Özel </a:t>
            </a:r>
            <a:r>
              <a:rPr lang="tr-TR" b="1" dirty="0" err="1" smtClean="0"/>
              <a:t>gereksinimli</a:t>
            </a:r>
            <a:r>
              <a:rPr lang="tr-TR" b="1" dirty="0" smtClean="0"/>
              <a:t> öğrencinin sınıftan ayrılmaması temel alınarak hazırlanan destek hizmetler</a:t>
            </a:r>
          </a:p>
          <a:p>
            <a:pPr lvl="1"/>
            <a:r>
              <a:rPr lang="tr-TR" dirty="0" smtClean="0"/>
              <a:t>Danışman yardımlı genel eğitim sınıfı</a:t>
            </a:r>
          </a:p>
          <a:p>
            <a:pPr lvl="1"/>
            <a:r>
              <a:rPr lang="tr-TR" dirty="0" smtClean="0"/>
              <a:t>Özel eğitim öğretmeni yardımı ile genel eğitim sınıfı</a:t>
            </a:r>
          </a:p>
          <a:p>
            <a:pPr lvl="1"/>
            <a:r>
              <a:rPr lang="tr-TR" dirty="0" smtClean="0"/>
              <a:t>Yardımcı öğretmenle genel eğitim sınıfı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17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Özel </a:t>
            </a:r>
            <a:r>
              <a:rPr lang="tr-TR" b="1" dirty="0" err="1"/>
              <a:t>G</a:t>
            </a:r>
            <a:r>
              <a:rPr lang="tr-TR" b="1" dirty="0" err="1" smtClean="0"/>
              <a:t>ereksinimli</a:t>
            </a:r>
            <a:r>
              <a:rPr lang="tr-TR" b="1" dirty="0" smtClean="0"/>
              <a:t> Öğrencinin Sınıf Dışında Aldığı Destek Hizmetler</a:t>
            </a:r>
          </a:p>
          <a:p>
            <a:pPr lvl="1"/>
            <a:r>
              <a:rPr lang="tr-TR" dirty="0" smtClean="0"/>
              <a:t>Kaynak oda ya da gezici özel eğitim öğretmeni</a:t>
            </a:r>
          </a:p>
          <a:p>
            <a:pPr marL="36576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1989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Kaynaştırmanın Engelleri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Olumsuz öğretmen tutumları</a:t>
            </a:r>
          </a:p>
          <a:p>
            <a:r>
              <a:rPr lang="tr-TR" dirty="0" smtClean="0"/>
              <a:t>Uygun personel ve destek servislerin olmayışı</a:t>
            </a:r>
          </a:p>
          <a:p>
            <a:r>
              <a:rPr lang="tr-TR" dirty="0" smtClean="0"/>
              <a:t>Genel ve özel eğitimin farklı algılanışı</a:t>
            </a:r>
          </a:p>
          <a:p>
            <a:r>
              <a:rPr lang="tr-TR" dirty="0" smtClean="0"/>
              <a:t>Fiziksel çevrenin yetersizliği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9555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341</TotalTime>
  <Words>408</Words>
  <Application>Microsoft Office PowerPoint</Application>
  <PresentationFormat>Ekran Gösterisi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Austin</vt:lpstr>
      <vt:lpstr>KAYNAŞTIRMA</vt:lpstr>
      <vt:lpstr>Kaynaştırma Nedir?</vt:lpstr>
      <vt:lpstr>Tarihçe </vt:lpstr>
      <vt:lpstr>PowerPoint Sunusu</vt:lpstr>
      <vt:lpstr>Bütünleştirme ve Kaynaştırma</vt:lpstr>
      <vt:lpstr>En Az Kısıtlayıcı Ortam</vt:lpstr>
      <vt:lpstr>Kaynaştırma Destek Hizmetleri</vt:lpstr>
      <vt:lpstr>PowerPoint Sunusu</vt:lpstr>
      <vt:lpstr>Kaynaştırmanın Engelleri</vt:lpstr>
      <vt:lpstr>Kaynaştırmanın olumlu sonuçları</vt:lpstr>
      <vt:lpstr>Başarılı kaynaştırmanın ilkeleri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resat alatli</dc:creator>
  <cp:lastModifiedBy>REŞAT_ALATLI</cp:lastModifiedBy>
  <cp:revision>10</cp:revision>
  <dcterms:created xsi:type="dcterms:W3CDTF">2017-01-31T06:23:56Z</dcterms:created>
  <dcterms:modified xsi:type="dcterms:W3CDTF">2018-02-14T09:59:20Z</dcterms:modified>
</cp:coreProperties>
</file>