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7" d="100"/>
          <a:sy n="87" d="100"/>
        </p:scale>
        <p:origin x="61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5/10/2019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1464298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5/10/2019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141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5/10/2019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316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5/10/2019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387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5/10/2019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3200894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5/10/2019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828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5/10/2019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3137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5/10/2019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40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5/10/2019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201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5/10/2019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18067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5/10/2019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508302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5/10/2019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944193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4800" b="1" dirty="0" smtClean="0"/>
              <a:t>PROJENİN UYGULANABİLECEĞİ KURUMLARIN BAZILARI</a:t>
            </a:r>
            <a:endParaRPr lang="tr-TR" sz="48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4080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b="1" dirty="0"/>
              <a:t>1.	Yatılı Bölge Okulları</a:t>
            </a:r>
          </a:p>
          <a:p>
            <a:r>
              <a:rPr lang="tr-TR" sz="2800" b="1" dirty="0"/>
              <a:t>2.	Birleştirilmiş Köy Okulları </a:t>
            </a:r>
          </a:p>
          <a:p>
            <a:r>
              <a:rPr lang="tr-TR" sz="2800" b="1" dirty="0"/>
              <a:t>3.	İlköğretim Okulları</a:t>
            </a:r>
          </a:p>
          <a:p>
            <a:r>
              <a:rPr lang="tr-TR" sz="2800" b="1" dirty="0"/>
              <a:t>4.	Ana Sınıfları</a:t>
            </a:r>
          </a:p>
          <a:p>
            <a:r>
              <a:rPr lang="tr-TR" sz="2800" b="1" dirty="0"/>
              <a:t>5.	Engellilere Yönelik Okullar</a:t>
            </a:r>
          </a:p>
          <a:p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21884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b="1" dirty="0"/>
              <a:t>6.	Halk Eğitim Merkezleri</a:t>
            </a:r>
          </a:p>
          <a:p>
            <a:r>
              <a:rPr lang="tr-TR" sz="2800" b="1" dirty="0"/>
              <a:t>7.	Resmi Hastaneler, Kızılay, Sağlık Ocakları</a:t>
            </a:r>
          </a:p>
          <a:p>
            <a:r>
              <a:rPr lang="tr-TR" sz="2800" b="1" dirty="0"/>
              <a:t>8.	Sosyal Hizmetler Yetiştirme Yurtları ve Çocuk Esirgeme Kurumları</a:t>
            </a:r>
          </a:p>
          <a:p>
            <a:r>
              <a:rPr lang="tr-TR" sz="2800" b="1" dirty="0"/>
              <a:t>9.	Çocuk Islah Evleri, Huzur Evleri</a:t>
            </a:r>
          </a:p>
          <a:p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376079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b="1" dirty="0"/>
              <a:t>10.	Kütüphaneler</a:t>
            </a:r>
          </a:p>
          <a:p>
            <a:r>
              <a:rPr lang="tr-TR" sz="2800" b="1" dirty="0"/>
              <a:t>11.	Sivil Toplum Örgütleri (Gazi ve Şehit Aileleri Derneği, Yoksullukla İlgili Vakıflar, Özürlüler Derneği, Kadın Çalışmaları ile İlgili Örgütler </a:t>
            </a:r>
            <a:r>
              <a:rPr lang="tr-TR" sz="2800" b="1" dirty="0" err="1"/>
              <a:t>v.b</a:t>
            </a:r>
            <a:r>
              <a:rPr lang="tr-TR" sz="2800" b="1" dirty="0"/>
              <a:t>.)</a:t>
            </a:r>
          </a:p>
          <a:p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2712305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b="1" dirty="0"/>
              <a:t>12.	Kamu Yararına Çalışan Dernek ve Vakıflar</a:t>
            </a:r>
          </a:p>
          <a:p>
            <a:r>
              <a:rPr lang="tr-TR" sz="2800" b="1" dirty="0"/>
              <a:t>13.	Belediyelere Bağlı Birimler</a:t>
            </a:r>
          </a:p>
          <a:p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3011715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14.	Aşevleri, Gıda </a:t>
            </a: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Bankası, Giysi Bankası </a:t>
            </a: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tr-T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15.	</a:t>
            </a: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TEMA</a:t>
            </a:r>
            <a:r>
              <a:rPr lang="tr-T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tr-T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Yeşilay, Kızılay</a:t>
            </a:r>
            <a:endParaRPr lang="tr-T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86462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16.	Müzeler, Galeriler, Ören Yerleri</a:t>
            </a:r>
          </a:p>
        </p:txBody>
      </p:sp>
    </p:spTree>
    <p:extLst>
      <p:ext uri="{BB962C8B-B14F-4D97-AF65-F5344CB8AC3E}">
        <p14:creationId xmlns:p14="http://schemas.microsoft.com/office/powerpoint/2010/main" val="2262191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b="1" dirty="0" smtClean="0"/>
              <a:t>KURUM İLE İŞBİRLİĞİNDE HEDEF GRUP DİKKATE ALINMALI</a:t>
            </a:r>
            <a:endParaRPr lang="tr-TR" sz="2800" b="1" dirty="0"/>
          </a:p>
        </p:txBody>
      </p:sp>
    </p:spTree>
    <p:extLst>
      <p:ext uri="{BB962C8B-B14F-4D97-AF65-F5344CB8AC3E}">
        <p14:creationId xmlns:p14="http://schemas.microsoft.com/office/powerpoint/2010/main" val="3889664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Mavi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TM10001105[[fn=kırpılmış]]</Template>
  <TotalTime>16</TotalTime>
  <Words>23</Words>
  <Application>Microsoft Office PowerPoint</Application>
  <PresentationFormat>Geniş ekran</PresentationFormat>
  <Paragraphs>18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0" baseType="lpstr">
      <vt:lpstr>Franklin Gothic Book</vt:lpstr>
      <vt:lpstr>Crop</vt:lpstr>
      <vt:lpstr>PROJENİN UYGULANABİLECEĞİ KURUMLARIN BAZILARI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ÖĞRENCİ SUNUMU</dc:title>
  <dc:creator>Ece Özdoğan</dc:creator>
  <cp:lastModifiedBy>Ece Özdoğan</cp:lastModifiedBy>
  <cp:revision>8</cp:revision>
  <dcterms:created xsi:type="dcterms:W3CDTF">2019-05-09T12:18:36Z</dcterms:created>
  <dcterms:modified xsi:type="dcterms:W3CDTF">2019-05-10T06:59:30Z</dcterms:modified>
</cp:coreProperties>
</file>