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372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88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32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10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771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5514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63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88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476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12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86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40490-012C-482D-B1CB-F4E8302A59F8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231AF-8742-4567-8CB3-0A0AB27BC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87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dirty="0" smtClean="0"/>
              <a:t>Akıl Sağlığı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520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altLang="tr-TR" sz="3600" dirty="0" smtClean="0"/>
              <a:t>Çim alan kaplı alandaki </a:t>
            </a:r>
            <a:r>
              <a:rPr lang="tr-TR" altLang="tr-TR" sz="3600" dirty="0" err="1" smtClean="0"/>
              <a:t>sediment</a:t>
            </a:r>
            <a:r>
              <a:rPr lang="tr-TR" altLang="tr-TR" sz="3600" dirty="0" smtClean="0"/>
              <a:t> kaybı, insan yapımı bir erozyon kontrol materyalinden 8–15 kez daha ,</a:t>
            </a:r>
          </a:p>
          <a:p>
            <a:pPr lvl="1"/>
            <a:r>
              <a:rPr lang="tr-TR" altLang="tr-TR" sz="3600" dirty="0" smtClean="0"/>
              <a:t>Sap kaplı alandan ise 10 kez daha azdır.</a:t>
            </a:r>
          </a:p>
          <a:p>
            <a:pPr lvl="1"/>
            <a:endParaRPr lang="tr-TR" alt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09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Çim alanlar hayatımıza güzellikler eklemekle kalmaz aynı zamanda ruhsal ve fiziksel sağlığımıza da katkıda bulunur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399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Doktorlar hastanede kır manzarasına bakan insanları sadece duvarlara ve bitişik binalara bakanlardan daha hızlı iyileştiğini göstermişlerdir.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0794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Çim alanlar;</a:t>
            </a:r>
          </a:p>
          <a:p>
            <a:pPr lvl="1"/>
            <a:r>
              <a:rPr lang="tr-TR" altLang="tr-TR" dirty="0" smtClean="0"/>
              <a:t>Sürekli Oksijen ve serin hava kaynağıdırlar</a:t>
            </a:r>
          </a:p>
          <a:p>
            <a:pPr lvl="1"/>
            <a:r>
              <a:rPr lang="tr-TR" altLang="tr-TR" dirty="0" smtClean="0"/>
              <a:t>Çevremize iyileştirici bir yanıt</a:t>
            </a:r>
          </a:p>
          <a:p>
            <a:pPr lvl="1"/>
            <a:r>
              <a:rPr lang="tr-TR" altLang="tr-TR" dirty="0" smtClean="0"/>
              <a:t>Güzellik ve rahatın kaynağıdırlar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2411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Toprak üstü için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Çim bitkileri %70–80 sudur– çim parçaları % 90 suda ibarettir.</a:t>
            </a:r>
          </a:p>
          <a:p>
            <a:r>
              <a:rPr lang="tr-TR" altLang="tr-TR" dirty="0" smtClean="0"/>
              <a:t>Çim parçaları %4 azot, %2 potasyum, % 0.5 fosfor içerir.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735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929 m</a:t>
            </a:r>
            <a:r>
              <a:rPr lang="tr-TR" altLang="tr-TR" baseline="30000" dirty="0" smtClean="0"/>
              <a:t>2</a:t>
            </a:r>
            <a:r>
              <a:rPr lang="tr-TR" altLang="tr-TR" dirty="0" smtClean="0"/>
              <a:t> çim alanında, 6 cm</a:t>
            </a:r>
            <a:r>
              <a:rPr lang="tr-TR" altLang="tr-TR" baseline="30000" dirty="0" smtClean="0"/>
              <a:t>2</a:t>
            </a:r>
            <a:r>
              <a:rPr lang="tr-TR" altLang="tr-TR" dirty="0" smtClean="0"/>
              <a:t>’de 6 bitki, 929 cm</a:t>
            </a:r>
            <a:r>
              <a:rPr lang="tr-TR" altLang="tr-TR" baseline="30000" dirty="0" smtClean="0"/>
              <a:t>2</a:t>
            </a:r>
            <a:r>
              <a:rPr lang="tr-TR" altLang="tr-TR" dirty="0" smtClean="0"/>
              <a:t>’de 850 bitki ve toplam 8,5 milyon bitki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5127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Toprak altı için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Bir çimin ağırlığının %90’ı köklerindedir– tek bir çim bitkisinin 622.82 kilometre kökü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1007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929 cm</a:t>
            </a:r>
            <a:r>
              <a:rPr lang="tr-TR" altLang="tr-TR" baseline="30000" dirty="0" smtClean="0"/>
              <a:t>2</a:t>
            </a:r>
            <a:r>
              <a:rPr lang="tr-TR" altLang="tr-TR" dirty="0" smtClean="0"/>
              <a:t>’de 529,474.18 kilometre, 929 m</a:t>
            </a:r>
            <a:r>
              <a:rPr lang="tr-TR" altLang="tr-TR" baseline="30000" dirty="0" smtClean="0"/>
              <a:t>2</a:t>
            </a:r>
            <a:r>
              <a:rPr lang="tr-TR" altLang="tr-TR" dirty="0" smtClean="0"/>
              <a:t> çim alanında 4,828,032,000 kilometre kökü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756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Bir çim alan erozyon kontrolü için üstün bir şekildir.</a:t>
            </a:r>
          </a:p>
          <a:p>
            <a:pPr lvl="1"/>
            <a:r>
              <a:rPr lang="tr-TR" altLang="tr-TR" dirty="0" smtClean="0"/>
              <a:t>Sık bir çim alan yağmur suyu emmede, buğday tarlasından 6 kez, kuru ot tarlasından 4 kez daha etkendir.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1262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193</Words>
  <Application>Microsoft Office PowerPoint</Application>
  <PresentationFormat>Geniş ekran</PresentationFormat>
  <Paragraphs>18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Akıl Sağlığı</vt:lpstr>
      <vt:lpstr>PowerPoint Sunusu</vt:lpstr>
      <vt:lpstr>PowerPoint Sunusu</vt:lpstr>
      <vt:lpstr>PowerPoint Sunusu</vt:lpstr>
      <vt:lpstr>Toprak üstü için</vt:lpstr>
      <vt:lpstr>PowerPoint Sunusu</vt:lpstr>
      <vt:lpstr>Toprak altı için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Akıl Sağlığı</dc:title>
  <dc:creator>Selin GEDİK</dc:creator>
  <cp:lastModifiedBy>Selin GEDİK</cp:lastModifiedBy>
  <cp:revision>1</cp:revision>
  <dcterms:created xsi:type="dcterms:W3CDTF">2020-01-23T11:10:58Z</dcterms:created>
  <dcterms:modified xsi:type="dcterms:W3CDTF">2020-01-23T11:13:42Z</dcterms:modified>
</cp:coreProperties>
</file>