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4"/>
  </p:notesMasterIdLst>
  <p:sldIdLst>
    <p:sldId id="617" r:id="rId2"/>
    <p:sldId id="623" r:id="rId3"/>
    <p:sldId id="579" r:id="rId4"/>
    <p:sldId id="626" r:id="rId5"/>
    <p:sldId id="627" r:id="rId6"/>
    <p:sldId id="630" r:id="rId7"/>
    <p:sldId id="634" r:id="rId8"/>
    <p:sldId id="635" r:id="rId9"/>
    <p:sldId id="636" r:id="rId10"/>
    <p:sldId id="637" r:id="rId11"/>
    <p:sldId id="638" r:id="rId12"/>
    <p:sldId id="63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B09"/>
    <a:srgbClr val="D6A418"/>
    <a:srgbClr val="C4982A"/>
    <a:srgbClr val="B584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09" d="100"/>
          <a:sy n="109" d="100"/>
        </p:scale>
        <p:origin x="1296" y="102"/>
      </p:cViewPr>
      <p:guideLst>
        <p:guide orient="horz" pos="2160"/>
        <p:guide pos="2880"/>
      </p:guideLst>
    </p:cSldViewPr>
  </p:slideViewPr>
  <p:notesTextViewPr>
    <p:cViewPr>
      <p:scale>
        <a:sx n="100" d="100"/>
        <a:sy n="100" d="100"/>
      </p:scale>
      <p:origin x="0" y="0"/>
    </p:cViewPr>
  </p:notesTextViewPr>
  <p:sorterViewPr>
    <p:cViewPr>
      <p:scale>
        <a:sx n="33" d="100"/>
        <a:sy n="33" d="100"/>
      </p:scale>
      <p:origin x="0" y="71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512E18-4A00-474B-B950-81B1E52E1490}"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tr-TR"/>
        </a:p>
      </dgm:t>
    </dgm:pt>
    <dgm:pt modelId="{496C12F5-FB1A-4BD4-A918-E9254568BE34}">
      <dgm:prSet phldrT="[Metin]"/>
      <dgm:spPr/>
      <dgm:t>
        <a:bodyPr/>
        <a:lstStyle/>
        <a:p>
          <a:r>
            <a:rPr lang="tr-TR" dirty="0" smtClean="0"/>
            <a:t>Gemiler</a:t>
          </a:r>
          <a:endParaRPr lang="tr-TR" dirty="0"/>
        </a:p>
      </dgm:t>
    </dgm:pt>
    <dgm:pt modelId="{B955E17B-2E3E-4364-B51C-0199EFEF0658}" type="parTrans" cxnId="{5EC29F7B-A43A-46A9-BEA5-209CD6DC0438}">
      <dgm:prSet/>
      <dgm:spPr/>
      <dgm:t>
        <a:bodyPr/>
        <a:lstStyle/>
        <a:p>
          <a:endParaRPr lang="tr-TR"/>
        </a:p>
      </dgm:t>
    </dgm:pt>
    <dgm:pt modelId="{6B053A41-C394-4596-914C-14BE72E26717}" type="sibTrans" cxnId="{5EC29F7B-A43A-46A9-BEA5-209CD6DC0438}">
      <dgm:prSet/>
      <dgm:spPr/>
      <dgm:t>
        <a:bodyPr/>
        <a:lstStyle/>
        <a:p>
          <a:endParaRPr lang="tr-TR"/>
        </a:p>
      </dgm:t>
    </dgm:pt>
    <dgm:pt modelId="{3AB2ADA2-FD67-4655-8C2D-698401D9F951}">
      <dgm:prSet phldrT="[Metin]"/>
      <dgm:spPr/>
      <dgm:t>
        <a:bodyPr/>
        <a:lstStyle/>
        <a:p>
          <a:r>
            <a:rPr lang="tr-TR" dirty="0" smtClean="0"/>
            <a:t>Devlet gemileri</a:t>
          </a:r>
          <a:endParaRPr lang="tr-TR" dirty="0"/>
        </a:p>
      </dgm:t>
    </dgm:pt>
    <dgm:pt modelId="{43D40C20-C10F-4CF6-9A85-F59E883536F6}" type="parTrans" cxnId="{85A37043-DF7E-4812-A705-3CC05177A8AD}">
      <dgm:prSet/>
      <dgm:spPr>
        <a:ln w="19050" cap="rnd" cmpd="sng">
          <a:solidFill>
            <a:schemeClr val="bg1"/>
          </a:solidFill>
          <a:bevel/>
        </a:ln>
      </dgm:spPr>
      <dgm:t>
        <a:bodyPr/>
        <a:lstStyle/>
        <a:p>
          <a:endParaRPr lang="tr-TR"/>
        </a:p>
      </dgm:t>
    </dgm:pt>
    <dgm:pt modelId="{539DACF3-66C4-433F-B18C-31B5199F9D4F}" type="sibTrans" cxnId="{85A37043-DF7E-4812-A705-3CC05177A8AD}">
      <dgm:prSet/>
      <dgm:spPr/>
      <dgm:t>
        <a:bodyPr/>
        <a:lstStyle/>
        <a:p>
          <a:endParaRPr lang="tr-TR"/>
        </a:p>
      </dgm:t>
    </dgm:pt>
    <dgm:pt modelId="{0DD0EBF8-0ED8-409C-AE3D-E3FBCDFFEEBE}">
      <dgm:prSet phldrT="[Metin]" custT="1"/>
      <dgm:spPr/>
      <dgm:t>
        <a:bodyPr/>
        <a:lstStyle/>
        <a:p>
          <a:r>
            <a:rPr lang="tr-TR" sz="2200" dirty="0" smtClean="0"/>
            <a:t>Savaş gemileri</a:t>
          </a:r>
        </a:p>
      </dgm:t>
    </dgm:pt>
    <dgm:pt modelId="{4943CC15-E1A6-4596-ADB9-8C8E046C7732}" type="parTrans" cxnId="{8A722E10-B8C3-4C0D-B8A3-F8546CCCAA41}">
      <dgm:prSet/>
      <dgm:spPr>
        <a:ln w="19050" cap="rnd" cmpd="sng">
          <a:solidFill>
            <a:schemeClr val="bg1"/>
          </a:solidFill>
          <a:bevel/>
        </a:ln>
      </dgm:spPr>
      <dgm:t>
        <a:bodyPr/>
        <a:lstStyle/>
        <a:p>
          <a:endParaRPr lang="tr-TR"/>
        </a:p>
      </dgm:t>
    </dgm:pt>
    <dgm:pt modelId="{2510CC3A-A457-4CF8-B9BD-FA7D6201FDB1}" type="sibTrans" cxnId="{8A722E10-B8C3-4C0D-B8A3-F8546CCCAA41}">
      <dgm:prSet/>
      <dgm:spPr/>
      <dgm:t>
        <a:bodyPr/>
        <a:lstStyle/>
        <a:p>
          <a:endParaRPr lang="tr-TR"/>
        </a:p>
      </dgm:t>
    </dgm:pt>
    <dgm:pt modelId="{1AF0611E-B9B0-4FCA-B147-5D9DF7BF66AD}">
      <dgm:prSet phldrT="[Metin]"/>
      <dgm:spPr/>
      <dgm:t>
        <a:bodyPr/>
        <a:lstStyle/>
        <a:p>
          <a:r>
            <a:rPr lang="tr-TR" dirty="0" smtClean="0"/>
            <a:t>Özel kişilere ait gemiler</a:t>
          </a:r>
        </a:p>
      </dgm:t>
    </dgm:pt>
    <dgm:pt modelId="{EDDC3CF9-62C5-46D0-8C64-10EC903CD612}" type="parTrans" cxnId="{01A83ED6-D17E-4F5F-BC49-1A20AA84189A}">
      <dgm:prSet/>
      <dgm:spPr>
        <a:ln w="19050" cap="rnd" cmpd="sng">
          <a:solidFill>
            <a:schemeClr val="bg1"/>
          </a:solidFill>
          <a:bevel/>
        </a:ln>
      </dgm:spPr>
      <dgm:t>
        <a:bodyPr/>
        <a:lstStyle/>
        <a:p>
          <a:endParaRPr lang="tr-TR"/>
        </a:p>
      </dgm:t>
    </dgm:pt>
    <dgm:pt modelId="{0C11B818-D6D8-4F7A-8174-19D2EDFDEA03}" type="sibTrans" cxnId="{01A83ED6-D17E-4F5F-BC49-1A20AA84189A}">
      <dgm:prSet/>
      <dgm:spPr/>
      <dgm:t>
        <a:bodyPr/>
        <a:lstStyle/>
        <a:p>
          <a:endParaRPr lang="tr-TR"/>
        </a:p>
      </dgm:t>
    </dgm:pt>
    <dgm:pt modelId="{E6C23F90-75D6-4FA6-9127-82720EA5390E}">
      <dgm:prSet custT="1"/>
      <dgm:spPr/>
      <dgm:t>
        <a:bodyPr/>
        <a:lstStyle/>
        <a:p>
          <a:r>
            <a:rPr lang="tr-TR" sz="2200" dirty="0" smtClean="0"/>
            <a:t>Ticari amaçla kullanılanlar</a:t>
          </a:r>
          <a:endParaRPr lang="tr-TR" sz="2200" dirty="0"/>
        </a:p>
      </dgm:t>
    </dgm:pt>
    <dgm:pt modelId="{66F7F89F-1355-47D7-9B47-7033EB845B4F}" type="parTrans" cxnId="{33F7C22F-5433-4D46-A0F5-936AEB1BB658}">
      <dgm:prSet/>
      <dgm:spPr>
        <a:ln w="19050" cap="rnd" cmpd="sng">
          <a:solidFill>
            <a:schemeClr val="bg1"/>
          </a:solidFill>
          <a:bevel/>
        </a:ln>
      </dgm:spPr>
      <dgm:t>
        <a:bodyPr/>
        <a:lstStyle/>
        <a:p>
          <a:endParaRPr lang="tr-TR"/>
        </a:p>
      </dgm:t>
    </dgm:pt>
    <dgm:pt modelId="{F8EC8506-EC01-4A3A-8548-AD01D17AE753}" type="sibTrans" cxnId="{33F7C22F-5433-4D46-A0F5-936AEB1BB658}">
      <dgm:prSet/>
      <dgm:spPr/>
      <dgm:t>
        <a:bodyPr/>
        <a:lstStyle/>
        <a:p>
          <a:endParaRPr lang="tr-TR"/>
        </a:p>
      </dgm:t>
    </dgm:pt>
    <dgm:pt modelId="{28E3C348-E49A-474E-A375-0FF268938354}">
      <dgm:prSet custT="1"/>
      <dgm:spPr/>
      <dgm:t>
        <a:bodyPr/>
        <a:lstStyle/>
        <a:p>
          <a:r>
            <a:rPr lang="tr-TR" sz="2200" dirty="0" smtClean="0"/>
            <a:t>Kamu hizmetine tahsisli olanlar</a:t>
          </a:r>
          <a:endParaRPr lang="tr-TR" sz="2200" dirty="0"/>
        </a:p>
      </dgm:t>
    </dgm:pt>
    <dgm:pt modelId="{7A0B97CE-235C-4694-8964-8544303FA08B}" type="parTrans" cxnId="{088C3EF3-84E7-4D44-A2A6-FED3551B54ED}">
      <dgm:prSet/>
      <dgm:spPr>
        <a:ln w="19050">
          <a:solidFill>
            <a:schemeClr val="bg1"/>
          </a:solidFill>
        </a:ln>
      </dgm:spPr>
      <dgm:t>
        <a:bodyPr/>
        <a:lstStyle/>
        <a:p>
          <a:endParaRPr lang="tr-TR"/>
        </a:p>
      </dgm:t>
    </dgm:pt>
    <dgm:pt modelId="{5461DE01-C675-40D3-B585-C3E752E11356}" type="sibTrans" cxnId="{088C3EF3-84E7-4D44-A2A6-FED3551B54ED}">
      <dgm:prSet/>
      <dgm:spPr/>
      <dgm:t>
        <a:bodyPr/>
        <a:lstStyle/>
        <a:p>
          <a:endParaRPr lang="tr-TR"/>
        </a:p>
      </dgm:t>
    </dgm:pt>
    <dgm:pt modelId="{029ECAA6-15E8-4AB1-90D4-E7156250F067}" type="pres">
      <dgm:prSet presAssocID="{40512E18-4A00-474B-B950-81B1E52E1490}" presName="diagram" presStyleCnt="0">
        <dgm:presLayoutVars>
          <dgm:chPref val="1"/>
          <dgm:dir/>
          <dgm:animOne val="branch"/>
          <dgm:animLvl val="lvl"/>
          <dgm:resizeHandles val="exact"/>
        </dgm:presLayoutVars>
      </dgm:prSet>
      <dgm:spPr/>
      <dgm:t>
        <a:bodyPr/>
        <a:lstStyle/>
        <a:p>
          <a:endParaRPr lang="tr-TR"/>
        </a:p>
      </dgm:t>
    </dgm:pt>
    <dgm:pt modelId="{4D24DC2D-EB47-4D90-84C7-33A9E01AEF8B}" type="pres">
      <dgm:prSet presAssocID="{496C12F5-FB1A-4BD4-A918-E9254568BE34}" presName="root1" presStyleCnt="0"/>
      <dgm:spPr/>
    </dgm:pt>
    <dgm:pt modelId="{F034F92A-6907-4AC6-8A04-1696DD085E9F}" type="pres">
      <dgm:prSet presAssocID="{496C12F5-FB1A-4BD4-A918-E9254568BE34}" presName="LevelOneTextNode" presStyleLbl="node0" presStyleIdx="0" presStyleCnt="1" custScaleX="67350" custScaleY="103152" custLinFactNeighborX="-206" custLinFactNeighborY="-50624">
        <dgm:presLayoutVars>
          <dgm:chPref val="3"/>
        </dgm:presLayoutVars>
      </dgm:prSet>
      <dgm:spPr/>
      <dgm:t>
        <a:bodyPr/>
        <a:lstStyle/>
        <a:p>
          <a:endParaRPr lang="tr-TR"/>
        </a:p>
      </dgm:t>
    </dgm:pt>
    <dgm:pt modelId="{B87E07A4-9E5E-499A-BF15-4CE122DAD464}" type="pres">
      <dgm:prSet presAssocID="{496C12F5-FB1A-4BD4-A918-E9254568BE34}" presName="level2hierChild" presStyleCnt="0"/>
      <dgm:spPr/>
    </dgm:pt>
    <dgm:pt modelId="{8386CD6D-2C1C-4DB0-AE36-044F33E5BE46}" type="pres">
      <dgm:prSet presAssocID="{43D40C20-C10F-4CF6-9A85-F59E883536F6}" presName="conn2-1" presStyleLbl="parChTrans1D2" presStyleIdx="0" presStyleCnt="2"/>
      <dgm:spPr/>
      <dgm:t>
        <a:bodyPr/>
        <a:lstStyle/>
        <a:p>
          <a:endParaRPr lang="tr-TR"/>
        </a:p>
      </dgm:t>
    </dgm:pt>
    <dgm:pt modelId="{46EB4CA8-D99C-4ECC-A13E-6051CEA4DA8C}" type="pres">
      <dgm:prSet presAssocID="{43D40C20-C10F-4CF6-9A85-F59E883536F6}" presName="connTx" presStyleLbl="parChTrans1D2" presStyleIdx="0" presStyleCnt="2"/>
      <dgm:spPr/>
      <dgm:t>
        <a:bodyPr/>
        <a:lstStyle/>
        <a:p>
          <a:endParaRPr lang="tr-TR"/>
        </a:p>
      </dgm:t>
    </dgm:pt>
    <dgm:pt modelId="{CEB03B3E-398B-4470-B51B-44C0C545FF04}" type="pres">
      <dgm:prSet presAssocID="{3AB2ADA2-FD67-4655-8C2D-698401D9F951}" presName="root2" presStyleCnt="0"/>
      <dgm:spPr/>
    </dgm:pt>
    <dgm:pt modelId="{DDF830D0-650A-4151-B7E0-3E6DE3457979}" type="pres">
      <dgm:prSet presAssocID="{3AB2ADA2-FD67-4655-8C2D-698401D9F951}" presName="LevelTwoTextNode" presStyleLbl="node2" presStyleIdx="0" presStyleCnt="2" custScaleX="88405" custScaleY="94022" custLinFactNeighborX="-9869" custLinFactNeighborY="-84403">
        <dgm:presLayoutVars>
          <dgm:chPref val="3"/>
        </dgm:presLayoutVars>
      </dgm:prSet>
      <dgm:spPr/>
      <dgm:t>
        <a:bodyPr/>
        <a:lstStyle/>
        <a:p>
          <a:endParaRPr lang="tr-TR"/>
        </a:p>
      </dgm:t>
    </dgm:pt>
    <dgm:pt modelId="{06E1D27B-7EAB-4866-8E57-6F3F497FBAC9}" type="pres">
      <dgm:prSet presAssocID="{3AB2ADA2-FD67-4655-8C2D-698401D9F951}" presName="level3hierChild" presStyleCnt="0"/>
      <dgm:spPr/>
    </dgm:pt>
    <dgm:pt modelId="{3C81A082-2F3A-4DAB-B0C2-9D3E6448DA91}" type="pres">
      <dgm:prSet presAssocID="{4943CC15-E1A6-4596-ADB9-8C8E046C7732}" presName="conn2-1" presStyleLbl="parChTrans1D3" presStyleIdx="0" presStyleCnt="3"/>
      <dgm:spPr/>
      <dgm:t>
        <a:bodyPr/>
        <a:lstStyle/>
        <a:p>
          <a:endParaRPr lang="tr-TR"/>
        </a:p>
      </dgm:t>
    </dgm:pt>
    <dgm:pt modelId="{12DC906E-6B4B-42EC-BF46-318B676ECC96}" type="pres">
      <dgm:prSet presAssocID="{4943CC15-E1A6-4596-ADB9-8C8E046C7732}" presName="connTx" presStyleLbl="parChTrans1D3" presStyleIdx="0" presStyleCnt="3"/>
      <dgm:spPr/>
      <dgm:t>
        <a:bodyPr/>
        <a:lstStyle/>
        <a:p>
          <a:endParaRPr lang="tr-TR"/>
        </a:p>
      </dgm:t>
    </dgm:pt>
    <dgm:pt modelId="{B776F7F0-0F7F-444C-AC79-052DD83FB4D7}" type="pres">
      <dgm:prSet presAssocID="{0DD0EBF8-0ED8-409C-AE3D-E3FBCDFFEEBE}" presName="root2" presStyleCnt="0"/>
      <dgm:spPr/>
    </dgm:pt>
    <dgm:pt modelId="{77D8034E-A257-4343-A21C-6AC6B76CE015}" type="pres">
      <dgm:prSet presAssocID="{0DD0EBF8-0ED8-409C-AE3D-E3FBCDFFEEBE}" presName="LevelTwoTextNode" presStyleLbl="node3" presStyleIdx="0" presStyleCnt="3">
        <dgm:presLayoutVars>
          <dgm:chPref val="3"/>
        </dgm:presLayoutVars>
      </dgm:prSet>
      <dgm:spPr/>
      <dgm:t>
        <a:bodyPr/>
        <a:lstStyle/>
        <a:p>
          <a:endParaRPr lang="tr-TR"/>
        </a:p>
      </dgm:t>
    </dgm:pt>
    <dgm:pt modelId="{F6C3BF4C-FFF9-49C1-8A99-F6A91961403B}" type="pres">
      <dgm:prSet presAssocID="{0DD0EBF8-0ED8-409C-AE3D-E3FBCDFFEEBE}" presName="level3hierChild" presStyleCnt="0"/>
      <dgm:spPr/>
    </dgm:pt>
    <dgm:pt modelId="{35B6F181-43E1-4B4F-9C3D-9940EE5893B2}" type="pres">
      <dgm:prSet presAssocID="{66F7F89F-1355-47D7-9B47-7033EB845B4F}" presName="conn2-1" presStyleLbl="parChTrans1D3" presStyleIdx="1" presStyleCnt="3"/>
      <dgm:spPr/>
      <dgm:t>
        <a:bodyPr/>
        <a:lstStyle/>
        <a:p>
          <a:endParaRPr lang="tr-TR"/>
        </a:p>
      </dgm:t>
    </dgm:pt>
    <dgm:pt modelId="{7690FAFC-64F4-483F-849A-23EB617212F8}" type="pres">
      <dgm:prSet presAssocID="{66F7F89F-1355-47D7-9B47-7033EB845B4F}" presName="connTx" presStyleLbl="parChTrans1D3" presStyleIdx="1" presStyleCnt="3"/>
      <dgm:spPr/>
      <dgm:t>
        <a:bodyPr/>
        <a:lstStyle/>
        <a:p>
          <a:endParaRPr lang="tr-TR"/>
        </a:p>
      </dgm:t>
    </dgm:pt>
    <dgm:pt modelId="{63A52066-B149-4050-B88A-7CEE33760783}" type="pres">
      <dgm:prSet presAssocID="{E6C23F90-75D6-4FA6-9127-82720EA5390E}" presName="root2" presStyleCnt="0"/>
      <dgm:spPr/>
    </dgm:pt>
    <dgm:pt modelId="{2691DA64-E558-4827-9075-291D4F595AFD}" type="pres">
      <dgm:prSet presAssocID="{E6C23F90-75D6-4FA6-9127-82720EA5390E}" presName="LevelTwoTextNode" presStyleLbl="node3" presStyleIdx="1" presStyleCnt="3">
        <dgm:presLayoutVars>
          <dgm:chPref val="3"/>
        </dgm:presLayoutVars>
      </dgm:prSet>
      <dgm:spPr/>
      <dgm:t>
        <a:bodyPr/>
        <a:lstStyle/>
        <a:p>
          <a:endParaRPr lang="tr-TR"/>
        </a:p>
      </dgm:t>
    </dgm:pt>
    <dgm:pt modelId="{0D3F46AA-07D9-4BF3-B8F1-81E79639472D}" type="pres">
      <dgm:prSet presAssocID="{E6C23F90-75D6-4FA6-9127-82720EA5390E}" presName="level3hierChild" presStyleCnt="0"/>
      <dgm:spPr/>
    </dgm:pt>
    <dgm:pt modelId="{E476F0C8-A8D4-4E9E-A7CF-DEEB066647B6}" type="pres">
      <dgm:prSet presAssocID="{7A0B97CE-235C-4694-8964-8544303FA08B}" presName="conn2-1" presStyleLbl="parChTrans1D3" presStyleIdx="2" presStyleCnt="3"/>
      <dgm:spPr/>
      <dgm:t>
        <a:bodyPr/>
        <a:lstStyle/>
        <a:p>
          <a:endParaRPr lang="tr-TR"/>
        </a:p>
      </dgm:t>
    </dgm:pt>
    <dgm:pt modelId="{39AB5E9F-4346-442E-9320-2AADB95EF3C0}" type="pres">
      <dgm:prSet presAssocID="{7A0B97CE-235C-4694-8964-8544303FA08B}" presName="connTx" presStyleLbl="parChTrans1D3" presStyleIdx="2" presStyleCnt="3"/>
      <dgm:spPr/>
      <dgm:t>
        <a:bodyPr/>
        <a:lstStyle/>
        <a:p>
          <a:endParaRPr lang="tr-TR"/>
        </a:p>
      </dgm:t>
    </dgm:pt>
    <dgm:pt modelId="{05EE89C0-3A7F-4BBA-A699-5781A5FCC8F7}" type="pres">
      <dgm:prSet presAssocID="{28E3C348-E49A-474E-A375-0FF268938354}" presName="root2" presStyleCnt="0"/>
      <dgm:spPr/>
    </dgm:pt>
    <dgm:pt modelId="{FE992FFD-DDA6-4003-ACDB-7C730DBCD53F}" type="pres">
      <dgm:prSet presAssocID="{28E3C348-E49A-474E-A375-0FF268938354}" presName="LevelTwoTextNode" presStyleLbl="node3" presStyleIdx="2" presStyleCnt="3">
        <dgm:presLayoutVars>
          <dgm:chPref val="3"/>
        </dgm:presLayoutVars>
      </dgm:prSet>
      <dgm:spPr/>
      <dgm:t>
        <a:bodyPr/>
        <a:lstStyle/>
        <a:p>
          <a:endParaRPr lang="tr-TR"/>
        </a:p>
      </dgm:t>
    </dgm:pt>
    <dgm:pt modelId="{1183CA09-A585-46AB-BB04-245654268FD5}" type="pres">
      <dgm:prSet presAssocID="{28E3C348-E49A-474E-A375-0FF268938354}" presName="level3hierChild" presStyleCnt="0"/>
      <dgm:spPr/>
    </dgm:pt>
    <dgm:pt modelId="{4677EDAE-69C4-4B53-897B-3146CAAF9ACA}" type="pres">
      <dgm:prSet presAssocID="{EDDC3CF9-62C5-46D0-8C64-10EC903CD612}" presName="conn2-1" presStyleLbl="parChTrans1D2" presStyleIdx="1" presStyleCnt="2"/>
      <dgm:spPr/>
      <dgm:t>
        <a:bodyPr/>
        <a:lstStyle/>
        <a:p>
          <a:endParaRPr lang="tr-TR"/>
        </a:p>
      </dgm:t>
    </dgm:pt>
    <dgm:pt modelId="{5FB4F72D-7213-4DB6-84D8-B791214A6620}" type="pres">
      <dgm:prSet presAssocID="{EDDC3CF9-62C5-46D0-8C64-10EC903CD612}" presName="connTx" presStyleLbl="parChTrans1D2" presStyleIdx="1" presStyleCnt="2"/>
      <dgm:spPr/>
      <dgm:t>
        <a:bodyPr/>
        <a:lstStyle/>
        <a:p>
          <a:endParaRPr lang="tr-TR"/>
        </a:p>
      </dgm:t>
    </dgm:pt>
    <dgm:pt modelId="{494F6606-EA0E-4E44-B53B-63044C9E4D33}" type="pres">
      <dgm:prSet presAssocID="{1AF0611E-B9B0-4FCA-B147-5D9DF7BF66AD}" presName="root2" presStyleCnt="0"/>
      <dgm:spPr/>
    </dgm:pt>
    <dgm:pt modelId="{26EA5755-0891-46DF-B888-53DD7EC04F83}" type="pres">
      <dgm:prSet presAssocID="{1AF0611E-B9B0-4FCA-B147-5D9DF7BF66AD}" presName="LevelTwoTextNode" presStyleLbl="node2" presStyleIdx="1" presStyleCnt="2" custScaleX="88405" custScaleY="94022" custLinFactNeighborX="-9869" custLinFactNeighborY="36397">
        <dgm:presLayoutVars>
          <dgm:chPref val="3"/>
        </dgm:presLayoutVars>
      </dgm:prSet>
      <dgm:spPr/>
      <dgm:t>
        <a:bodyPr/>
        <a:lstStyle/>
        <a:p>
          <a:endParaRPr lang="tr-TR"/>
        </a:p>
      </dgm:t>
    </dgm:pt>
    <dgm:pt modelId="{8DC5EF4A-ADF3-4EAA-8991-4FBF80EC0FFB}" type="pres">
      <dgm:prSet presAssocID="{1AF0611E-B9B0-4FCA-B147-5D9DF7BF66AD}" presName="level3hierChild" presStyleCnt="0"/>
      <dgm:spPr/>
    </dgm:pt>
  </dgm:ptLst>
  <dgm:cxnLst>
    <dgm:cxn modelId="{F6CAB041-4BB7-4032-903B-4AEDB3087050}" type="presOf" srcId="{7A0B97CE-235C-4694-8964-8544303FA08B}" destId="{E476F0C8-A8D4-4E9E-A7CF-DEEB066647B6}" srcOrd="0" destOrd="0" presId="urn:microsoft.com/office/officeart/2005/8/layout/hierarchy2"/>
    <dgm:cxn modelId="{5EC29F7B-A43A-46A9-BEA5-209CD6DC0438}" srcId="{40512E18-4A00-474B-B950-81B1E52E1490}" destId="{496C12F5-FB1A-4BD4-A918-E9254568BE34}" srcOrd="0" destOrd="0" parTransId="{B955E17B-2E3E-4364-B51C-0199EFEF0658}" sibTransId="{6B053A41-C394-4596-914C-14BE72E26717}"/>
    <dgm:cxn modelId="{7124D3B3-2F88-4E6A-A5D5-C44A35FF11EA}" type="presOf" srcId="{4943CC15-E1A6-4596-ADB9-8C8E046C7732}" destId="{3C81A082-2F3A-4DAB-B0C2-9D3E6448DA91}" srcOrd="0" destOrd="0" presId="urn:microsoft.com/office/officeart/2005/8/layout/hierarchy2"/>
    <dgm:cxn modelId="{33F7C22F-5433-4D46-A0F5-936AEB1BB658}" srcId="{3AB2ADA2-FD67-4655-8C2D-698401D9F951}" destId="{E6C23F90-75D6-4FA6-9127-82720EA5390E}" srcOrd="1" destOrd="0" parTransId="{66F7F89F-1355-47D7-9B47-7033EB845B4F}" sibTransId="{F8EC8506-EC01-4A3A-8548-AD01D17AE753}"/>
    <dgm:cxn modelId="{813A7AB4-1361-493F-A10A-96E4FC87DA5A}" type="presOf" srcId="{28E3C348-E49A-474E-A375-0FF268938354}" destId="{FE992FFD-DDA6-4003-ACDB-7C730DBCD53F}" srcOrd="0" destOrd="0" presId="urn:microsoft.com/office/officeart/2005/8/layout/hierarchy2"/>
    <dgm:cxn modelId="{67F136E8-F1B6-4ACB-8CE8-711845B3599B}" type="presOf" srcId="{43D40C20-C10F-4CF6-9A85-F59E883536F6}" destId="{8386CD6D-2C1C-4DB0-AE36-044F33E5BE46}" srcOrd="0" destOrd="0" presId="urn:microsoft.com/office/officeart/2005/8/layout/hierarchy2"/>
    <dgm:cxn modelId="{04F449FA-781C-41E8-A740-C0A3B588EC5A}" type="presOf" srcId="{E6C23F90-75D6-4FA6-9127-82720EA5390E}" destId="{2691DA64-E558-4827-9075-291D4F595AFD}" srcOrd="0" destOrd="0" presId="urn:microsoft.com/office/officeart/2005/8/layout/hierarchy2"/>
    <dgm:cxn modelId="{85A37043-DF7E-4812-A705-3CC05177A8AD}" srcId="{496C12F5-FB1A-4BD4-A918-E9254568BE34}" destId="{3AB2ADA2-FD67-4655-8C2D-698401D9F951}" srcOrd="0" destOrd="0" parTransId="{43D40C20-C10F-4CF6-9A85-F59E883536F6}" sibTransId="{539DACF3-66C4-433F-B18C-31B5199F9D4F}"/>
    <dgm:cxn modelId="{8160B5A3-CE86-4A82-BD70-5A5DFEBFD876}" type="presOf" srcId="{43D40C20-C10F-4CF6-9A85-F59E883536F6}" destId="{46EB4CA8-D99C-4ECC-A13E-6051CEA4DA8C}" srcOrd="1" destOrd="0" presId="urn:microsoft.com/office/officeart/2005/8/layout/hierarchy2"/>
    <dgm:cxn modelId="{7C9AC1C1-24B7-449D-88E6-E49514F8C6B1}" type="presOf" srcId="{7A0B97CE-235C-4694-8964-8544303FA08B}" destId="{39AB5E9F-4346-442E-9320-2AADB95EF3C0}" srcOrd="1" destOrd="0" presId="urn:microsoft.com/office/officeart/2005/8/layout/hierarchy2"/>
    <dgm:cxn modelId="{088C3EF3-84E7-4D44-A2A6-FED3551B54ED}" srcId="{3AB2ADA2-FD67-4655-8C2D-698401D9F951}" destId="{28E3C348-E49A-474E-A375-0FF268938354}" srcOrd="2" destOrd="0" parTransId="{7A0B97CE-235C-4694-8964-8544303FA08B}" sibTransId="{5461DE01-C675-40D3-B585-C3E752E11356}"/>
    <dgm:cxn modelId="{01A83ED6-D17E-4F5F-BC49-1A20AA84189A}" srcId="{496C12F5-FB1A-4BD4-A918-E9254568BE34}" destId="{1AF0611E-B9B0-4FCA-B147-5D9DF7BF66AD}" srcOrd="1" destOrd="0" parTransId="{EDDC3CF9-62C5-46D0-8C64-10EC903CD612}" sibTransId="{0C11B818-D6D8-4F7A-8174-19D2EDFDEA03}"/>
    <dgm:cxn modelId="{D48E6055-BCD8-4243-969E-14BDC4BA702A}" type="presOf" srcId="{4943CC15-E1A6-4596-ADB9-8C8E046C7732}" destId="{12DC906E-6B4B-42EC-BF46-318B676ECC96}" srcOrd="1" destOrd="0" presId="urn:microsoft.com/office/officeart/2005/8/layout/hierarchy2"/>
    <dgm:cxn modelId="{DE8B3F0C-A6FB-4D7F-A614-F9BD3DADB748}" type="presOf" srcId="{3AB2ADA2-FD67-4655-8C2D-698401D9F951}" destId="{DDF830D0-650A-4151-B7E0-3E6DE3457979}" srcOrd="0" destOrd="0" presId="urn:microsoft.com/office/officeart/2005/8/layout/hierarchy2"/>
    <dgm:cxn modelId="{8A722E10-B8C3-4C0D-B8A3-F8546CCCAA41}" srcId="{3AB2ADA2-FD67-4655-8C2D-698401D9F951}" destId="{0DD0EBF8-0ED8-409C-AE3D-E3FBCDFFEEBE}" srcOrd="0" destOrd="0" parTransId="{4943CC15-E1A6-4596-ADB9-8C8E046C7732}" sibTransId="{2510CC3A-A457-4CF8-B9BD-FA7D6201FDB1}"/>
    <dgm:cxn modelId="{11D7FC93-0836-47C5-9E5B-4B78321AF0F7}" type="presOf" srcId="{0DD0EBF8-0ED8-409C-AE3D-E3FBCDFFEEBE}" destId="{77D8034E-A257-4343-A21C-6AC6B76CE015}" srcOrd="0" destOrd="0" presId="urn:microsoft.com/office/officeart/2005/8/layout/hierarchy2"/>
    <dgm:cxn modelId="{71EDDDB1-0B5F-46E8-A905-9606DF6C4183}" type="presOf" srcId="{66F7F89F-1355-47D7-9B47-7033EB845B4F}" destId="{35B6F181-43E1-4B4F-9C3D-9940EE5893B2}" srcOrd="0" destOrd="0" presId="urn:microsoft.com/office/officeart/2005/8/layout/hierarchy2"/>
    <dgm:cxn modelId="{CAA8EDD7-4006-4121-AE39-E6EDB4005A01}" type="presOf" srcId="{40512E18-4A00-474B-B950-81B1E52E1490}" destId="{029ECAA6-15E8-4AB1-90D4-E7156250F067}" srcOrd="0" destOrd="0" presId="urn:microsoft.com/office/officeart/2005/8/layout/hierarchy2"/>
    <dgm:cxn modelId="{72328ACE-946C-49B2-893D-3205C5EB9442}" type="presOf" srcId="{EDDC3CF9-62C5-46D0-8C64-10EC903CD612}" destId="{4677EDAE-69C4-4B53-897B-3146CAAF9ACA}" srcOrd="0" destOrd="0" presId="urn:microsoft.com/office/officeart/2005/8/layout/hierarchy2"/>
    <dgm:cxn modelId="{6411D901-6AC5-4E94-9EAD-43B0F42D5ED5}" type="presOf" srcId="{66F7F89F-1355-47D7-9B47-7033EB845B4F}" destId="{7690FAFC-64F4-483F-849A-23EB617212F8}" srcOrd="1" destOrd="0" presId="urn:microsoft.com/office/officeart/2005/8/layout/hierarchy2"/>
    <dgm:cxn modelId="{FE3BAA44-39E5-4AFD-96F2-37E9DCE6C092}" type="presOf" srcId="{496C12F5-FB1A-4BD4-A918-E9254568BE34}" destId="{F034F92A-6907-4AC6-8A04-1696DD085E9F}" srcOrd="0" destOrd="0" presId="urn:microsoft.com/office/officeart/2005/8/layout/hierarchy2"/>
    <dgm:cxn modelId="{01748CF3-F560-460D-A445-DE5C7F62FBF2}" type="presOf" srcId="{EDDC3CF9-62C5-46D0-8C64-10EC903CD612}" destId="{5FB4F72D-7213-4DB6-84D8-B791214A6620}" srcOrd="1" destOrd="0" presId="urn:microsoft.com/office/officeart/2005/8/layout/hierarchy2"/>
    <dgm:cxn modelId="{42AFA415-4185-4299-A537-81CD1FB873EA}" type="presOf" srcId="{1AF0611E-B9B0-4FCA-B147-5D9DF7BF66AD}" destId="{26EA5755-0891-46DF-B888-53DD7EC04F83}" srcOrd="0" destOrd="0" presId="urn:microsoft.com/office/officeart/2005/8/layout/hierarchy2"/>
    <dgm:cxn modelId="{09CB8EC3-7A59-44E5-80AA-2FD28E7A0107}" type="presParOf" srcId="{029ECAA6-15E8-4AB1-90D4-E7156250F067}" destId="{4D24DC2D-EB47-4D90-84C7-33A9E01AEF8B}" srcOrd="0" destOrd="0" presId="urn:microsoft.com/office/officeart/2005/8/layout/hierarchy2"/>
    <dgm:cxn modelId="{E1A2F73C-116A-4A51-870D-23B88D53E4FA}" type="presParOf" srcId="{4D24DC2D-EB47-4D90-84C7-33A9E01AEF8B}" destId="{F034F92A-6907-4AC6-8A04-1696DD085E9F}" srcOrd="0" destOrd="0" presId="urn:microsoft.com/office/officeart/2005/8/layout/hierarchy2"/>
    <dgm:cxn modelId="{3C2862BB-C09F-4B45-A8BB-A5B1E2B78A63}" type="presParOf" srcId="{4D24DC2D-EB47-4D90-84C7-33A9E01AEF8B}" destId="{B87E07A4-9E5E-499A-BF15-4CE122DAD464}" srcOrd="1" destOrd="0" presId="urn:microsoft.com/office/officeart/2005/8/layout/hierarchy2"/>
    <dgm:cxn modelId="{DDD23BC5-13BC-4DB3-A4B0-14054D524087}" type="presParOf" srcId="{B87E07A4-9E5E-499A-BF15-4CE122DAD464}" destId="{8386CD6D-2C1C-4DB0-AE36-044F33E5BE46}" srcOrd="0" destOrd="0" presId="urn:microsoft.com/office/officeart/2005/8/layout/hierarchy2"/>
    <dgm:cxn modelId="{DC66D796-CD00-4262-8F04-A1F242588DDA}" type="presParOf" srcId="{8386CD6D-2C1C-4DB0-AE36-044F33E5BE46}" destId="{46EB4CA8-D99C-4ECC-A13E-6051CEA4DA8C}" srcOrd="0" destOrd="0" presId="urn:microsoft.com/office/officeart/2005/8/layout/hierarchy2"/>
    <dgm:cxn modelId="{B57726E5-5060-4548-99AF-93996F12D5F9}" type="presParOf" srcId="{B87E07A4-9E5E-499A-BF15-4CE122DAD464}" destId="{CEB03B3E-398B-4470-B51B-44C0C545FF04}" srcOrd="1" destOrd="0" presId="urn:microsoft.com/office/officeart/2005/8/layout/hierarchy2"/>
    <dgm:cxn modelId="{ACA0D68F-1D71-4665-B748-0CD0F8DB3E9F}" type="presParOf" srcId="{CEB03B3E-398B-4470-B51B-44C0C545FF04}" destId="{DDF830D0-650A-4151-B7E0-3E6DE3457979}" srcOrd="0" destOrd="0" presId="urn:microsoft.com/office/officeart/2005/8/layout/hierarchy2"/>
    <dgm:cxn modelId="{86ABD83A-23AC-4FA2-8489-BB37DC112EB5}" type="presParOf" srcId="{CEB03B3E-398B-4470-B51B-44C0C545FF04}" destId="{06E1D27B-7EAB-4866-8E57-6F3F497FBAC9}" srcOrd="1" destOrd="0" presId="urn:microsoft.com/office/officeart/2005/8/layout/hierarchy2"/>
    <dgm:cxn modelId="{20DEC820-BC4A-4532-9400-F79E7B495EC3}" type="presParOf" srcId="{06E1D27B-7EAB-4866-8E57-6F3F497FBAC9}" destId="{3C81A082-2F3A-4DAB-B0C2-9D3E6448DA91}" srcOrd="0" destOrd="0" presId="urn:microsoft.com/office/officeart/2005/8/layout/hierarchy2"/>
    <dgm:cxn modelId="{80D612DF-C558-4221-81B2-74E42F384220}" type="presParOf" srcId="{3C81A082-2F3A-4DAB-B0C2-9D3E6448DA91}" destId="{12DC906E-6B4B-42EC-BF46-318B676ECC96}" srcOrd="0" destOrd="0" presId="urn:microsoft.com/office/officeart/2005/8/layout/hierarchy2"/>
    <dgm:cxn modelId="{0A549DFD-B730-414C-9989-769553D35894}" type="presParOf" srcId="{06E1D27B-7EAB-4866-8E57-6F3F497FBAC9}" destId="{B776F7F0-0F7F-444C-AC79-052DD83FB4D7}" srcOrd="1" destOrd="0" presId="urn:microsoft.com/office/officeart/2005/8/layout/hierarchy2"/>
    <dgm:cxn modelId="{1EBA83DC-FD89-4997-AA8E-27622D7ED7E7}" type="presParOf" srcId="{B776F7F0-0F7F-444C-AC79-052DD83FB4D7}" destId="{77D8034E-A257-4343-A21C-6AC6B76CE015}" srcOrd="0" destOrd="0" presId="urn:microsoft.com/office/officeart/2005/8/layout/hierarchy2"/>
    <dgm:cxn modelId="{1BBFDB2A-73EE-4828-B970-3EF1DB4BFA8F}" type="presParOf" srcId="{B776F7F0-0F7F-444C-AC79-052DD83FB4D7}" destId="{F6C3BF4C-FFF9-49C1-8A99-F6A91961403B}" srcOrd="1" destOrd="0" presId="urn:microsoft.com/office/officeart/2005/8/layout/hierarchy2"/>
    <dgm:cxn modelId="{95B7EC7F-2C81-4C3F-A7D6-F946277A29E1}" type="presParOf" srcId="{06E1D27B-7EAB-4866-8E57-6F3F497FBAC9}" destId="{35B6F181-43E1-4B4F-9C3D-9940EE5893B2}" srcOrd="2" destOrd="0" presId="urn:microsoft.com/office/officeart/2005/8/layout/hierarchy2"/>
    <dgm:cxn modelId="{90DAFEDE-972E-4F7B-AE74-89B760840080}" type="presParOf" srcId="{35B6F181-43E1-4B4F-9C3D-9940EE5893B2}" destId="{7690FAFC-64F4-483F-849A-23EB617212F8}" srcOrd="0" destOrd="0" presId="urn:microsoft.com/office/officeart/2005/8/layout/hierarchy2"/>
    <dgm:cxn modelId="{4014F275-33ED-487D-861A-093CD42CD4DA}" type="presParOf" srcId="{06E1D27B-7EAB-4866-8E57-6F3F497FBAC9}" destId="{63A52066-B149-4050-B88A-7CEE33760783}" srcOrd="3" destOrd="0" presId="urn:microsoft.com/office/officeart/2005/8/layout/hierarchy2"/>
    <dgm:cxn modelId="{9760794A-F47A-43F4-B29B-27956E84011F}" type="presParOf" srcId="{63A52066-B149-4050-B88A-7CEE33760783}" destId="{2691DA64-E558-4827-9075-291D4F595AFD}" srcOrd="0" destOrd="0" presId="urn:microsoft.com/office/officeart/2005/8/layout/hierarchy2"/>
    <dgm:cxn modelId="{76373F35-BEC8-436D-B504-002A1FB9A9D1}" type="presParOf" srcId="{63A52066-B149-4050-B88A-7CEE33760783}" destId="{0D3F46AA-07D9-4BF3-B8F1-81E79639472D}" srcOrd="1" destOrd="0" presId="urn:microsoft.com/office/officeart/2005/8/layout/hierarchy2"/>
    <dgm:cxn modelId="{045B58BA-2E83-4248-BF64-322953E746F8}" type="presParOf" srcId="{06E1D27B-7EAB-4866-8E57-6F3F497FBAC9}" destId="{E476F0C8-A8D4-4E9E-A7CF-DEEB066647B6}" srcOrd="4" destOrd="0" presId="urn:microsoft.com/office/officeart/2005/8/layout/hierarchy2"/>
    <dgm:cxn modelId="{453D0D1C-A0D0-4423-864F-F056B033B359}" type="presParOf" srcId="{E476F0C8-A8D4-4E9E-A7CF-DEEB066647B6}" destId="{39AB5E9F-4346-442E-9320-2AADB95EF3C0}" srcOrd="0" destOrd="0" presId="urn:microsoft.com/office/officeart/2005/8/layout/hierarchy2"/>
    <dgm:cxn modelId="{5D1F5748-45F1-4486-BBD8-3A9FC3BAE047}" type="presParOf" srcId="{06E1D27B-7EAB-4866-8E57-6F3F497FBAC9}" destId="{05EE89C0-3A7F-4BBA-A699-5781A5FCC8F7}" srcOrd="5" destOrd="0" presId="urn:microsoft.com/office/officeart/2005/8/layout/hierarchy2"/>
    <dgm:cxn modelId="{F41CC09F-5B13-4E52-80FC-BF5F67EBACC1}" type="presParOf" srcId="{05EE89C0-3A7F-4BBA-A699-5781A5FCC8F7}" destId="{FE992FFD-DDA6-4003-ACDB-7C730DBCD53F}" srcOrd="0" destOrd="0" presId="urn:microsoft.com/office/officeart/2005/8/layout/hierarchy2"/>
    <dgm:cxn modelId="{E3D781B4-49A0-4E3B-8F80-D19F06F34120}" type="presParOf" srcId="{05EE89C0-3A7F-4BBA-A699-5781A5FCC8F7}" destId="{1183CA09-A585-46AB-BB04-245654268FD5}" srcOrd="1" destOrd="0" presId="urn:microsoft.com/office/officeart/2005/8/layout/hierarchy2"/>
    <dgm:cxn modelId="{F4174732-CAB5-47CD-B9EA-3326F3F07C46}" type="presParOf" srcId="{B87E07A4-9E5E-499A-BF15-4CE122DAD464}" destId="{4677EDAE-69C4-4B53-897B-3146CAAF9ACA}" srcOrd="2" destOrd="0" presId="urn:microsoft.com/office/officeart/2005/8/layout/hierarchy2"/>
    <dgm:cxn modelId="{BB5A5B4D-948A-4E2E-B577-2F9FD6FB9FE9}" type="presParOf" srcId="{4677EDAE-69C4-4B53-897B-3146CAAF9ACA}" destId="{5FB4F72D-7213-4DB6-84D8-B791214A6620}" srcOrd="0" destOrd="0" presId="urn:microsoft.com/office/officeart/2005/8/layout/hierarchy2"/>
    <dgm:cxn modelId="{D3D35A28-C96A-4BA2-BF0C-2896B3BAFEF4}" type="presParOf" srcId="{B87E07A4-9E5E-499A-BF15-4CE122DAD464}" destId="{494F6606-EA0E-4E44-B53B-63044C9E4D33}" srcOrd="3" destOrd="0" presId="urn:microsoft.com/office/officeart/2005/8/layout/hierarchy2"/>
    <dgm:cxn modelId="{0A5422B8-6E97-42CE-9D93-A2B6E9FDF169}" type="presParOf" srcId="{494F6606-EA0E-4E44-B53B-63044C9E4D33}" destId="{26EA5755-0891-46DF-B888-53DD7EC04F83}" srcOrd="0" destOrd="0" presId="urn:microsoft.com/office/officeart/2005/8/layout/hierarchy2"/>
    <dgm:cxn modelId="{E6F3BB28-BCB5-4035-98E4-64E13341A51F}" type="presParOf" srcId="{494F6606-EA0E-4E44-B53B-63044C9E4D33}" destId="{8DC5EF4A-ADF3-4EAA-8991-4FBF80EC0FF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34F92A-6907-4AC6-8A04-1696DD085E9F}">
      <dsp:nvSpPr>
        <dsp:cNvPr id="0" name=""/>
        <dsp:cNvSpPr/>
      </dsp:nvSpPr>
      <dsp:spPr>
        <a:xfrm>
          <a:off x="0" y="1714512"/>
          <a:ext cx="1602990" cy="122755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Gemiler</a:t>
          </a:r>
          <a:endParaRPr lang="tr-TR" sz="3200" kern="1200" dirty="0"/>
        </a:p>
      </dsp:txBody>
      <dsp:txXfrm>
        <a:off x="35954" y="1750466"/>
        <a:ext cx="1531082" cy="1155646"/>
      </dsp:txXfrm>
    </dsp:sp>
    <dsp:sp modelId="{8386CD6D-2C1C-4DB0-AE36-044F33E5BE46}">
      <dsp:nvSpPr>
        <dsp:cNvPr id="0" name=""/>
        <dsp:cNvSpPr/>
      </dsp:nvSpPr>
      <dsp:spPr>
        <a:xfrm rot="18269820">
          <a:off x="1326575" y="1779478"/>
          <a:ext cx="1274868" cy="46933"/>
        </a:xfrm>
        <a:custGeom>
          <a:avLst/>
          <a:gdLst/>
          <a:ahLst/>
          <a:cxnLst/>
          <a:rect l="0" t="0" r="0" b="0"/>
          <a:pathLst>
            <a:path>
              <a:moveTo>
                <a:pt x="0" y="23466"/>
              </a:moveTo>
              <a:lnTo>
                <a:pt x="1274868" y="23466"/>
              </a:lnTo>
            </a:path>
          </a:pathLst>
        </a:custGeom>
        <a:noFill/>
        <a:ln w="19050" cap="rnd" cmpd="sng" algn="ctr">
          <a:solidFill>
            <a:schemeClr val="bg1"/>
          </a:solidFill>
          <a:prstDash val="solid"/>
          <a:bevel/>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932137" y="1771073"/>
        <a:ext cx="63743" cy="63743"/>
      </dsp:txXfrm>
    </dsp:sp>
    <dsp:sp modelId="{DDF830D0-650A-4151-B7E0-3E6DE3457979}">
      <dsp:nvSpPr>
        <dsp:cNvPr id="0" name=""/>
        <dsp:cNvSpPr/>
      </dsp:nvSpPr>
      <dsp:spPr>
        <a:xfrm>
          <a:off x="2325028" y="718147"/>
          <a:ext cx="2104117" cy="111890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Devlet gemileri</a:t>
          </a:r>
          <a:endParaRPr lang="tr-TR" sz="3200" kern="1200" dirty="0"/>
        </a:p>
      </dsp:txBody>
      <dsp:txXfrm>
        <a:off x="2357800" y="750919"/>
        <a:ext cx="2038573" cy="1053359"/>
      </dsp:txXfrm>
    </dsp:sp>
    <dsp:sp modelId="{3C81A082-2F3A-4DAB-B0C2-9D3E6448DA91}">
      <dsp:nvSpPr>
        <dsp:cNvPr id="0" name=""/>
        <dsp:cNvSpPr/>
      </dsp:nvSpPr>
      <dsp:spPr>
        <a:xfrm rot="20576722">
          <a:off x="4401848" y="1072073"/>
          <a:ext cx="1241521" cy="46933"/>
        </a:xfrm>
        <a:custGeom>
          <a:avLst/>
          <a:gdLst/>
          <a:ahLst/>
          <a:cxnLst/>
          <a:rect l="0" t="0" r="0" b="0"/>
          <a:pathLst>
            <a:path>
              <a:moveTo>
                <a:pt x="0" y="23466"/>
              </a:moveTo>
              <a:lnTo>
                <a:pt x="1241521" y="23466"/>
              </a:lnTo>
            </a:path>
          </a:pathLst>
        </a:custGeom>
        <a:noFill/>
        <a:ln w="19050" cap="rnd" cmpd="sng" algn="ctr">
          <a:solidFill>
            <a:schemeClr val="bg1"/>
          </a:solidFill>
          <a:prstDash val="solid"/>
          <a:bevel/>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991571" y="1064502"/>
        <a:ext cx="62076" cy="62076"/>
      </dsp:txXfrm>
    </dsp:sp>
    <dsp:sp modelId="{77D8034E-A257-4343-A21C-6AC6B76CE015}">
      <dsp:nvSpPr>
        <dsp:cNvPr id="0" name=""/>
        <dsp:cNvSpPr/>
      </dsp:nvSpPr>
      <dsp:spPr>
        <a:xfrm>
          <a:off x="5616072" y="318459"/>
          <a:ext cx="2380089" cy="119004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Savaş gemileri</a:t>
          </a:r>
        </a:p>
      </dsp:txBody>
      <dsp:txXfrm>
        <a:off x="5650927" y="353314"/>
        <a:ext cx="2310379" cy="1120334"/>
      </dsp:txXfrm>
    </dsp:sp>
    <dsp:sp modelId="{35B6F181-43E1-4B4F-9C3D-9940EE5893B2}">
      <dsp:nvSpPr>
        <dsp:cNvPr id="0" name=""/>
        <dsp:cNvSpPr/>
      </dsp:nvSpPr>
      <dsp:spPr>
        <a:xfrm rot="2414368">
          <a:off x="4245164" y="1756349"/>
          <a:ext cx="1554889" cy="46933"/>
        </a:xfrm>
        <a:custGeom>
          <a:avLst/>
          <a:gdLst/>
          <a:ahLst/>
          <a:cxnLst/>
          <a:rect l="0" t="0" r="0" b="0"/>
          <a:pathLst>
            <a:path>
              <a:moveTo>
                <a:pt x="0" y="23466"/>
              </a:moveTo>
              <a:lnTo>
                <a:pt x="1554889" y="23466"/>
              </a:lnTo>
            </a:path>
          </a:pathLst>
        </a:custGeom>
        <a:noFill/>
        <a:ln w="19050" cap="rnd" cmpd="sng" algn="ctr">
          <a:solidFill>
            <a:schemeClr val="bg1"/>
          </a:solidFill>
          <a:prstDash val="solid"/>
          <a:bevel/>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983737" y="1740944"/>
        <a:ext cx="77744" cy="77744"/>
      </dsp:txXfrm>
    </dsp:sp>
    <dsp:sp modelId="{2691DA64-E558-4827-9075-291D4F595AFD}">
      <dsp:nvSpPr>
        <dsp:cNvPr id="0" name=""/>
        <dsp:cNvSpPr/>
      </dsp:nvSpPr>
      <dsp:spPr>
        <a:xfrm>
          <a:off x="5616072" y="1687010"/>
          <a:ext cx="2380089" cy="119004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Ticari amaçla kullanılanlar</a:t>
          </a:r>
          <a:endParaRPr lang="tr-TR" sz="2200" kern="1200" dirty="0"/>
        </a:p>
      </dsp:txBody>
      <dsp:txXfrm>
        <a:off x="5650927" y="1721865"/>
        <a:ext cx="2310379" cy="1120334"/>
      </dsp:txXfrm>
    </dsp:sp>
    <dsp:sp modelId="{E476F0C8-A8D4-4E9E-A7CF-DEEB066647B6}">
      <dsp:nvSpPr>
        <dsp:cNvPr id="0" name=""/>
        <dsp:cNvSpPr/>
      </dsp:nvSpPr>
      <dsp:spPr>
        <a:xfrm rot="3805594">
          <a:off x="3695973" y="2440625"/>
          <a:ext cx="2653271" cy="46933"/>
        </a:xfrm>
        <a:custGeom>
          <a:avLst/>
          <a:gdLst/>
          <a:ahLst/>
          <a:cxnLst/>
          <a:rect l="0" t="0" r="0" b="0"/>
          <a:pathLst>
            <a:path>
              <a:moveTo>
                <a:pt x="0" y="23466"/>
              </a:moveTo>
              <a:lnTo>
                <a:pt x="2653271" y="23466"/>
              </a:lnTo>
            </a:path>
          </a:pathLst>
        </a:custGeom>
        <a:noFill/>
        <a:ln w="19050" cap="flat" cmpd="sng" algn="ctr">
          <a:solidFill>
            <a:schemeClr val="bg1"/>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956277" y="2397760"/>
        <a:ext cx="132663" cy="132663"/>
      </dsp:txXfrm>
    </dsp:sp>
    <dsp:sp modelId="{FE992FFD-DDA6-4003-ACDB-7C730DBCD53F}">
      <dsp:nvSpPr>
        <dsp:cNvPr id="0" name=""/>
        <dsp:cNvSpPr/>
      </dsp:nvSpPr>
      <dsp:spPr>
        <a:xfrm>
          <a:off x="5616072" y="3055561"/>
          <a:ext cx="2380089" cy="119004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Kamu hizmetine tahsisli olanlar</a:t>
          </a:r>
          <a:endParaRPr lang="tr-TR" sz="2200" kern="1200" dirty="0"/>
        </a:p>
      </dsp:txBody>
      <dsp:txXfrm>
        <a:off x="5650927" y="3090416"/>
        <a:ext cx="2310379" cy="1120334"/>
      </dsp:txXfrm>
    </dsp:sp>
    <dsp:sp modelId="{4677EDAE-69C4-4B53-897B-3146CAAF9ACA}">
      <dsp:nvSpPr>
        <dsp:cNvPr id="0" name=""/>
        <dsp:cNvSpPr/>
      </dsp:nvSpPr>
      <dsp:spPr>
        <a:xfrm rot="4001828">
          <a:off x="1051402" y="3142985"/>
          <a:ext cx="1825212" cy="46933"/>
        </a:xfrm>
        <a:custGeom>
          <a:avLst/>
          <a:gdLst/>
          <a:ahLst/>
          <a:cxnLst/>
          <a:rect l="0" t="0" r="0" b="0"/>
          <a:pathLst>
            <a:path>
              <a:moveTo>
                <a:pt x="0" y="23466"/>
              </a:moveTo>
              <a:lnTo>
                <a:pt x="1825212" y="23466"/>
              </a:lnTo>
            </a:path>
          </a:pathLst>
        </a:custGeom>
        <a:noFill/>
        <a:ln w="19050" cap="rnd" cmpd="sng" algn="ctr">
          <a:solidFill>
            <a:schemeClr val="bg1"/>
          </a:solidFill>
          <a:prstDash val="solid"/>
          <a:bevel/>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1918378" y="3120821"/>
        <a:ext cx="91260" cy="91260"/>
      </dsp:txXfrm>
    </dsp:sp>
    <dsp:sp modelId="{26EA5755-0891-46DF-B888-53DD7EC04F83}">
      <dsp:nvSpPr>
        <dsp:cNvPr id="0" name=""/>
        <dsp:cNvSpPr/>
      </dsp:nvSpPr>
      <dsp:spPr>
        <a:xfrm>
          <a:off x="2325028" y="3445162"/>
          <a:ext cx="2104117" cy="111890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Özel kişilere ait gemiler</a:t>
          </a:r>
        </a:p>
      </dsp:txBody>
      <dsp:txXfrm>
        <a:off x="2357800" y="3477934"/>
        <a:ext cx="2038573" cy="105335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477555-F900-492F-989D-CDEC03A6849E}" type="datetimeFigureOut">
              <a:rPr lang="tr-TR" smtClean="0"/>
              <a:pPr/>
              <a:t>30.01.2020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A5A0B5-9944-4599-A698-F82296979477}" type="slidenum">
              <a:rPr lang="tr-TR" smtClean="0"/>
              <a:pPr/>
              <a:t>‹#›</a:t>
            </a:fld>
            <a:endParaRPr lang="tr-TR"/>
          </a:p>
        </p:txBody>
      </p:sp>
    </p:spTree>
    <p:extLst>
      <p:ext uri="{BB962C8B-B14F-4D97-AF65-F5344CB8AC3E}">
        <p14:creationId xmlns:p14="http://schemas.microsoft.com/office/powerpoint/2010/main" val="218670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30.01.2020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spd="slow">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1143000"/>
          </a:xfrm>
        </p:spPr>
        <p:txBody>
          <a:bodyPr>
            <a:normAutofit fontScale="90000"/>
          </a:bodyPr>
          <a:lstStyle/>
          <a:p>
            <a:r>
              <a:rPr lang="tr-TR" b="1" dirty="0" smtClean="0">
                <a:solidFill>
                  <a:schemeClr val="bg1"/>
                </a:solidFill>
              </a:rPr>
              <a:t>5. HAFTA</a:t>
            </a:r>
            <a:br>
              <a:rPr lang="tr-TR" b="1" dirty="0" smtClean="0">
                <a:solidFill>
                  <a:schemeClr val="bg1"/>
                </a:solidFill>
              </a:rPr>
            </a:br>
            <a:r>
              <a:rPr lang="tr-TR" b="1" dirty="0" smtClean="0">
                <a:solidFill>
                  <a:schemeClr val="bg1"/>
                </a:solidFill>
              </a:rPr>
              <a:t>ULUSLARARASI DENİZ HUKUNDA GEMİ KAVRAMI</a:t>
            </a:r>
            <a:endParaRPr lang="tr-TR" dirty="0"/>
          </a:p>
        </p:txBody>
      </p:sp>
      <p:sp>
        <p:nvSpPr>
          <p:cNvPr id="3" name="2 İçerik Yer Tutucusu"/>
          <p:cNvSpPr>
            <a:spLocks noGrp="1"/>
          </p:cNvSpPr>
          <p:nvPr>
            <p:ph idx="1"/>
          </p:nvPr>
        </p:nvSpPr>
        <p:spPr>
          <a:xfrm>
            <a:off x="467544" y="1844824"/>
            <a:ext cx="8229600" cy="4525963"/>
          </a:xfrm>
        </p:spPr>
        <p:txBody>
          <a:bodyPr/>
          <a:lstStyle/>
          <a:p>
            <a:r>
              <a:rPr lang="tr-TR" dirty="0" smtClean="0">
                <a:solidFill>
                  <a:schemeClr val="bg2"/>
                </a:solidFill>
              </a:rPr>
              <a:t>Uluslararası hukukta </a:t>
            </a:r>
            <a:r>
              <a:rPr lang="tr-TR" u="sng" dirty="0" smtClean="0">
                <a:solidFill>
                  <a:schemeClr val="bg2"/>
                </a:solidFill>
              </a:rPr>
              <a:t>her durum için</a:t>
            </a:r>
            <a:r>
              <a:rPr lang="tr-TR" dirty="0" smtClean="0">
                <a:solidFill>
                  <a:schemeClr val="bg2"/>
                </a:solidFill>
              </a:rPr>
              <a:t> geçerli genel bir tanıma sahip değildir.</a:t>
            </a:r>
          </a:p>
          <a:p>
            <a:endParaRPr lang="tr-TR" dirty="0" smtClean="0">
              <a:solidFill>
                <a:schemeClr val="bg2"/>
              </a:solidFill>
            </a:endParaRPr>
          </a:p>
          <a:p>
            <a:r>
              <a:rPr lang="tr-TR" dirty="0" err="1" smtClean="0">
                <a:solidFill>
                  <a:schemeClr val="bg2"/>
                </a:solidFill>
              </a:rPr>
              <a:t>BMDHS’de</a:t>
            </a:r>
            <a:r>
              <a:rPr lang="tr-TR" dirty="0" smtClean="0">
                <a:solidFill>
                  <a:schemeClr val="bg2"/>
                </a:solidFill>
              </a:rPr>
              <a:t> düzenlenmemiştir.</a:t>
            </a:r>
          </a:p>
          <a:p>
            <a:endParaRPr lang="tr-TR" dirty="0" smtClean="0">
              <a:solidFill>
                <a:schemeClr val="bg2"/>
              </a:solidFill>
            </a:endParaRPr>
          </a:p>
          <a:p>
            <a:r>
              <a:rPr lang="tr-TR" dirty="0" smtClean="0">
                <a:solidFill>
                  <a:schemeClr val="bg2"/>
                </a:solidFill>
              </a:rPr>
              <a:t>Uluslararası anlaşmaların düzenleniş amaçları doğrultusunda farklı tanımları mevcuttur.</a:t>
            </a:r>
          </a:p>
          <a:p>
            <a:endParaRPr lang="tr-TR" dirty="0">
              <a:solidFill>
                <a:schemeClr val="bg2"/>
              </a:solidFill>
            </a:endParaRPr>
          </a:p>
        </p:txBody>
      </p:sp>
    </p:spTree>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bg2"/>
                </a:solidFill>
              </a:rPr>
              <a:t>Özel Gemiler</a:t>
            </a:r>
            <a:r>
              <a:rPr lang="tr-TR" dirty="0" smtClean="0">
                <a:solidFill>
                  <a:schemeClr val="bg2"/>
                </a:solidFill>
              </a:rPr>
              <a:t/>
            </a:r>
            <a:br>
              <a:rPr lang="tr-TR" dirty="0" smtClean="0">
                <a:solidFill>
                  <a:schemeClr val="bg2"/>
                </a:solidFill>
              </a:rPr>
            </a:br>
            <a:r>
              <a:rPr lang="tr-TR" b="1" dirty="0" smtClean="0">
                <a:solidFill>
                  <a:schemeClr val="bg2"/>
                </a:solidFill>
              </a:rPr>
              <a:t>Ticaret Gemileri</a:t>
            </a:r>
            <a:endParaRPr lang="tr-TR" dirty="0"/>
          </a:p>
        </p:txBody>
      </p:sp>
      <p:sp>
        <p:nvSpPr>
          <p:cNvPr id="3" name="2 İçerik Yer Tutucusu"/>
          <p:cNvSpPr>
            <a:spLocks noGrp="1"/>
          </p:cNvSpPr>
          <p:nvPr>
            <p:ph idx="1"/>
          </p:nvPr>
        </p:nvSpPr>
        <p:spPr/>
        <p:txBody>
          <a:bodyPr/>
          <a:lstStyle/>
          <a:p>
            <a:pPr algn="just"/>
            <a:r>
              <a:rPr lang="tr-TR" dirty="0" smtClean="0">
                <a:solidFill>
                  <a:schemeClr val="bg2"/>
                </a:solidFill>
              </a:rPr>
              <a:t>Ticaret gemisini tanımlamak gerekirse, ADS ve </a:t>
            </a:r>
            <a:r>
              <a:rPr lang="tr-TR" dirty="0" err="1" smtClean="0">
                <a:solidFill>
                  <a:schemeClr val="bg2"/>
                </a:solidFill>
              </a:rPr>
              <a:t>BMDHS’de</a:t>
            </a:r>
            <a:r>
              <a:rPr lang="tr-TR" dirty="0" smtClean="0">
                <a:solidFill>
                  <a:schemeClr val="bg2"/>
                </a:solidFill>
              </a:rPr>
              <a:t> savaş gemisi kavramının tarif edilmesinden yola çıkarak, savaş gemisi dışında kalan ve ekonomik kazanç amacına tahsis edilen gemiler, ticaret gemisi olarak değerlendirilebilir.</a:t>
            </a:r>
          </a:p>
          <a:p>
            <a:endParaRPr lang="tr-TR" dirty="0"/>
          </a:p>
        </p:txBody>
      </p:sp>
    </p:spTree>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bg2"/>
                </a:solidFill>
              </a:rPr>
              <a:t>Özel Gemiler</a:t>
            </a:r>
            <a:r>
              <a:rPr lang="tr-TR" dirty="0" smtClean="0">
                <a:solidFill>
                  <a:schemeClr val="bg2"/>
                </a:solidFill>
              </a:rPr>
              <a:t/>
            </a:r>
            <a:br>
              <a:rPr lang="tr-TR" dirty="0" smtClean="0">
                <a:solidFill>
                  <a:schemeClr val="bg2"/>
                </a:solidFill>
              </a:rPr>
            </a:br>
            <a:r>
              <a:rPr lang="tr-TR" b="1" dirty="0" smtClean="0">
                <a:solidFill>
                  <a:schemeClr val="bg2"/>
                </a:solidFill>
              </a:rPr>
              <a:t>Ticaret Gemileri</a:t>
            </a:r>
            <a:endParaRPr lang="tr-TR" dirty="0"/>
          </a:p>
        </p:txBody>
      </p:sp>
      <p:sp>
        <p:nvSpPr>
          <p:cNvPr id="3" name="2 İçerik Yer Tutucusu"/>
          <p:cNvSpPr>
            <a:spLocks noGrp="1"/>
          </p:cNvSpPr>
          <p:nvPr>
            <p:ph idx="1"/>
          </p:nvPr>
        </p:nvSpPr>
        <p:spPr/>
        <p:txBody>
          <a:bodyPr/>
          <a:lstStyle/>
          <a:p>
            <a:pPr algn="just"/>
            <a:r>
              <a:rPr lang="tr-TR" dirty="0" smtClean="0">
                <a:solidFill>
                  <a:schemeClr val="bg2"/>
                </a:solidFill>
              </a:rPr>
              <a:t>Ticaret gemisi, 6102 sayılı </a:t>
            </a:r>
            <a:r>
              <a:rPr lang="tr-TR" dirty="0" err="1" smtClean="0">
                <a:solidFill>
                  <a:schemeClr val="bg2"/>
                </a:solidFill>
              </a:rPr>
              <a:t>TTK’ya</a:t>
            </a:r>
            <a:r>
              <a:rPr lang="tr-TR" dirty="0" smtClean="0">
                <a:solidFill>
                  <a:schemeClr val="bg2"/>
                </a:solidFill>
              </a:rPr>
              <a:t> göre ise, “Suda ekonomik menfaat sağlama amacına tahsis edilen veya fiilen böyle bir amaç için kullanılan her gemi, kimin tarafından ve kimin adına veya hesabına kullanılırsa kullanılsın “ticaret gemisi” sayılır” biçiminde açıklanmıştır.</a:t>
            </a:r>
            <a:endParaRPr lang="tr-TR" dirty="0">
              <a:solidFill>
                <a:schemeClr val="bg2"/>
              </a:solidFill>
            </a:endParaRPr>
          </a:p>
        </p:txBody>
      </p:sp>
    </p:spTree>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2"/>
                </a:solidFill>
              </a:rPr>
              <a:t>Ticari Amaç Dışında Kullanılan Gemiler</a:t>
            </a:r>
            <a:endParaRPr lang="tr-TR" dirty="0">
              <a:solidFill>
                <a:schemeClr val="bg2"/>
              </a:solidFill>
            </a:endParaRPr>
          </a:p>
        </p:txBody>
      </p:sp>
      <p:sp>
        <p:nvSpPr>
          <p:cNvPr id="3" name="2 İçerik Yer Tutucusu"/>
          <p:cNvSpPr>
            <a:spLocks noGrp="1"/>
          </p:cNvSpPr>
          <p:nvPr>
            <p:ph idx="1"/>
          </p:nvPr>
        </p:nvSpPr>
        <p:spPr/>
        <p:txBody>
          <a:bodyPr/>
          <a:lstStyle/>
          <a:p>
            <a:pPr algn="just"/>
            <a:r>
              <a:rPr lang="tr-TR" dirty="0" smtClean="0">
                <a:solidFill>
                  <a:schemeClr val="bg2"/>
                </a:solidFill>
              </a:rPr>
              <a:t>Özel hukuk gerçek veya tüzel kişilerine ait, fakat ekonomik menfaat yönünde faaliyet göstermeyen; yat, özel eğlence gemisi, dernek gemisi ve spor amaçlı gemilerin örnek gösterilebileceği söz konusu gemi türü, uluslararası hukuk açısından ticaret gemisinin hukuki rejimine tabidir.</a:t>
            </a:r>
          </a:p>
          <a:p>
            <a:endParaRPr lang="tr-TR" dirty="0"/>
          </a:p>
        </p:txBody>
      </p:sp>
    </p:spTree>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bg1"/>
                </a:solidFill>
              </a:rPr>
              <a:t>GEMİ</a:t>
            </a:r>
            <a:endParaRPr lang="tr-TR" dirty="0"/>
          </a:p>
        </p:txBody>
      </p:sp>
      <p:sp>
        <p:nvSpPr>
          <p:cNvPr id="3" name="2 İçerik Yer Tutucusu"/>
          <p:cNvSpPr>
            <a:spLocks noGrp="1"/>
          </p:cNvSpPr>
          <p:nvPr>
            <p:ph idx="1"/>
          </p:nvPr>
        </p:nvSpPr>
        <p:spPr/>
        <p:txBody>
          <a:bodyPr/>
          <a:lstStyle/>
          <a:p>
            <a:pPr algn="just"/>
            <a:r>
              <a:rPr lang="tr-TR" dirty="0" smtClean="0">
                <a:solidFill>
                  <a:schemeClr val="bg2"/>
                </a:solidFill>
              </a:rPr>
              <a:t>6102 sayılı </a:t>
            </a:r>
            <a:r>
              <a:rPr lang="tr-TR" dirty="0" err="1" smtClean="0">
                <a:solidFill>
                  <a:schemeClr val="bg2"/>
                </a:solidFill>
              </a:rPr>
              <a:t>TTK’da</a:t>
            </a:r>
            <a:r>
              <a:rPr lang="tr-TR" dirty="0" smtClean="0">
                <a:solidFill>
                  <a:schemeClr val="bg2"/>
                </a:solidFill>
              </a:rPr>
              <a:t> ise gemi, “Tahsis edildiği amaç, </a:t>
            </a:r>
            <a:r>
              <a:rPr lang="tr-TR" u="sng" dirty="0" smtClean="0">
                <a:solidFill>
                  <a:schemeClr val="bg2"/>
                </a:solidFill>
              </a:rPr>
              <a:t>suda</a:t>
            </a:r>
            <a:r>
              <a:rPr lang="tr-TR" dirty="0" smtClean="0">
                <a:solidFill>
                  <a:schemeClr val="bg2"/>
                </a:solidFill>
              </a:rPr>
              <a:t> hareket etmesini gerektiren, yüzme özelliği bulunan ve pek küçük olmayan her </a:t>
            </a:r>
            <a:r>
              <a:rPr lang="tr-TR" u="sng" dirty="0" smtClean="0">
                <a:solidFill>
                  <a:schemeClr val="bg2"/>
                </a:solidFill>
              </a:rPr>
              <a:t>araç</a:t>
            </a:r>
            <a:r>
              <a:rPr lang="tr-TR" dirty="0" smtClean="0">
                <a:solidFill>
                  <a:schemeClr val="bg2"/>
                </a:solidFill>
              </a:rPr>
              <a:t>, kendiliğinden hareket etmesi imkânı bulunmasa da, bu Kanun bakımından “gemi” sayılır” biçiminde ifade edilmiştir. </a:t>
            </a:r>
            <a:endParaRPr lang="tr-TR" dirty="0">
              <a:solidFill>
                <a:schemeClr val="bg2"/>
              </a:solidFill>
            </a:endParaRPr>
          </a:p>
        </p:txBody>
      </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solidFill>
                  <a:schemeClr val="bg1"/>
                </a:solidFill>
              </a:rPr>
              <a:t>GEMİ</a:t>
            </a:r>
            <a:endParaRPr lang="tr-TR" b="1" dirty="0">
              <a:solidFill>
                <a:schemeClr val="bg1"/>
              </a:solidFill>
            </a:endParaRPr>
          </a:p>
        </p:txBody>
      </p:sp>
      <p:graphicFrame>
        <p:nvGraphicFramePr>
          <p:cNvPr id="6" name="5 Diyagram"/>
          <p:cNvGraphicFramePr/>
          <p:nvPr/>
        </p:nvGraphicFramePr>
        <p:xfrm>
          <a:off x="571472" y="1785926"/>
          <a:ext cx="8001056" cy="4564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66573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dgm id="{F034F92A-6907-4AC6-8A04-1696DD085E9F}"/>
                                            </p:graphicEl>
                                          </p:spTgt>
                                        </p:tgtEl>
                                        <p:attrNameLst>
                                          <p:attrName>style.visibility</p:attrName>
                                        </p:attrNameLst>
                                      </p:cBhvr>
                                      <p:to>
                                        <p:strVal val="visible"/>
                                      </p:to>
                                    </p:set>
                                    <p:animEffect transition="in" filter="wipe(down)">
                                      <p:cBhvr>
                                        <p:cTn id="7" dur="500"/>
                                        <p:tgtEl>
                                          <p:spTgt spid="6">
                                            <p:graphicEl>
                                              <a:dgm id="{F034F92A-6907-4AC6-8A04-1696DD085E9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graphicEl>
                                              <a:dgm id="{8386CD6D-2C1C-4DB0-AE36-044F33E5BE46}"/>
                                            </p:graphicEl>
                                          </p:spTgt>
                                        </p:tgtEl>
                                        <p:attrNameLst>
                                          <p:attrName>style.visibility</p:attrName>
                                        </p:attrNameLst>
                                      </p:cBhvr>
                                      <p:to>
                                        <p:strVal val="visible"/>
                                      </p:to>
                                    </p:set>
                                    <p:animEffect transition="in" filter="wipe(down)">
                                      <p:cBhvr>
                                        <p:cTn id="12" dur="500"/>
                                        <p:tgtEl>
                                          <p:spTgt spid="6">
                                            <p:graphicEl>
                                              <a:dgm id="{8386CD6D-2C1C-4DB0-AE36-044F33E5BE46}"/>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graphicEl>
                                              <a:dgm id="{DDF830D0-650A-4151-B7E0-3E6DE3457979}"/>
                                            </p:graphicEl>
                                          </p:spTgt>
                                        </p:tgtEl>
                                        <p:attrNameLst>
                                          <p:attrName>style.visibility</p:attrName>
                                        </p:attrNameLst>
                                      </p:cBhvr>
                                      <p:to>
                                        <p:strVal val="visible"/>
                                      </p:to>
                                    </p:set>
                                    <p:animEffect transition="in" filter="wipe(down)">
                                      <p:cBhvr>
                                        <p:cTn id="15" dur="500"/>
                                        <p:tgtEl>
                                          <p:spTgt spid="6">
                                            <p:graphicEl>
                                              <a:dgm id="{DDF830D0-650A-4151-B7E0-3E6DE345797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graphicEl>
                                              <a:dgm id="{4677EDAE-69C4-4B53-897B-3146CAAF9ACA}"/>
                                            </p:graphicEl>
                                          </p:spTgt>
                                        </p:tgtEl>
                                        <p:attrNameLst>
                                          <p:attrName>style.visibility</p:attrName>
                                        </p:attrNameLst>
                                      </p:cBhvr>
                                      <p:to>
                                        <p:strVal val="visible"/>
                                      </p:to>
                                    </p:set>
                                    <p:animEffect transition="in" filter="wipe(down)">
                                      <p:cBhvr>
                                        <p:cTn id="20" dur="500"/>
                                        <p:tgtEl>
                                          <p:spTgt spid="6">
                                            <p:graphicEl>
                                              <a:dgm id="{4677EDAE-69C4-4B53-897B-3146CAAF9ACA}"/>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6">
                                            <p:graphicEl>
                                              <a:dgm id="{26EA5755-0891-46DF-B888-53DD7EC04F83}"/>
                                            </p:graphicEl>
                                          </p:spTgt>
                                        </p:tgtEl>
                                        <p:attrNameLst>
                                          <p:attrName>style.visibility</p:attrName>
                                        </p:attrNameLst>
                                      </p:cBhvr>
                                      <p:to>
                                        <p:strVal val="visible"/>
                                      </p:to>
                                    </p:set>
                                    <p:animEffect transition="in" filter="wipe(down)">
                                      <p:cBhvr>
                                        <p:cTn id="23" dur="500"/>
                                        <p:tgtEl>
                                          <p:spTgt spid="6">
                                            <p:graphicEl>
                                              <a:dgm id="{26EA5755-0891-46DF-B888-53DD7EC04F8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graphicEl>
                                              <a:dgm id="{3C81A082-2F3A-4DAB-B0C2-9D3E6448DA91}"/>
                                            </p:graphicEl>
                                          </p:spTgt>
                                        </p:tgtEl>
                                        <p:attrNameLst>
                                          <p:attrName>style.visibility</p:attrName>
                                        </p:attrNameLst>
                                      </p:cBhvr>
                                      <p:to>
                                        <p:strVal val="visible"/>
                                      </p:to>
                                    </p:set>
                                    <p:animEffect transition="in" filter="wipe(down)">
                                      <p:cBhvr>
                                        <p:cTn id="28" dur="500"/>
                                        <p:tgtEl>
                                          <p:spTgt spid="6">
                                            <p:graphicEl>
                                              <a:dgm id="{3C81A082-2F3A-4DAB-B0C2-9D3E6448DA91}"/>
                                            </p:graphic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6">
                                            <p:graphicEl>
                                              <a:dgm id="{77D8034E-A257-4343-A21C-6AC6B76CE015}"/>
                                            </p:graphicEl>
                                          </p:spTgt>
                                        </p:tgtEl>
                                        <p:attrNameLst>
                                          <p:attrName>style.visibility</p:attrName>
                                        </p:attrNameLst>
                                      </p:cBhvr>
                                      <p:to>
                                        <p:strVal val="visible"/>
                                      </p:to>
                                    </p:set>
                                    <p:animEffect transition="in" filter="wipe(down)">
                                      <p:cBhvr>
                                        <p:cTn id="31" dur="500"/>
                                        <p:tgtEl>
                                          <p:spTgt spid="6">
                                            <p:graphicEl>
                                              <a:dgm id="{77D8034E-A257-4343-A21C-6AC6B76CE015}"/>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6">
                                            <p:graphicEl>
                                              <a:dgm id="{35B6F181-43E1-4B4F-9C3D-9940EE5893B2}"/>
                                            </p:graphicEl>
                                          </p:spTgt>
                                        </p:tgtEl>
                                        <p:attrNameLst>
                                          <p:attrName>style.visibility</p:attrName>
                                        </p:attrNameLst>
                                      </p:cBhvr>
                                      <p:to>
                                        <p:strVal val="visible"/>
                                      </p:to>
                                    </p:set>
                                    <p:animEffect transition="in" filter="wipe(down)">
                                      <p:cBhvr>
                                        <p:cTn id="36" dur="500"/>
                                        <p:tgtEl>
                                          <p:spTgt spid="6">
                                            <p:graphicEl>
                                              <a:dgm id="{35B6F181-43E1-4B4F-9C3D-9940EE5893B2}"/>
                                            </p:graphic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6">
                                            <p:graphicEl>
                                              <a:dgm id="{2691DA64-E558-4827-9075-291D4F595AFD}"/>
                                            </p:graphicEl>
                                          </p:spTgt>
                                        </p:tgtEl>
                                        <p:attrNameLst>
                                          <p:attrName>style.visibility</p:attrName>
                                        </p:attrNameLst>
                                      </p:cBhvr>
                                      <p:to>
                                        <p:strVal val="visible"/>
                                      </p:to>
                                    </p:set>
                                    <p:animEffect transition="in" filter="wipe(down)">
                                      <p:cBhvr>
                                        <p:cTn id="39" dur="500"/>
                                        <p:tgtEl>
                                          <p:spTgt spid="6">
                                            <p:graphicEl>
                                              <a:dgm id="{2691DA64-E558-4827-9075-291D4F595AFD}"/>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6">
                                            <p:graphicEl>
                                              <a:dgm id="{E476F0C8-A8D4-4E9E-A7CF-DEEB066647B6}"/>
                                            </p:graphicEl>
                                          </p:spTgt>
                                        </p:tgtEl>
                                        <p:attrNameLst>
                                          <p:attrName>style.visibility</p:attrName>
                                        </p:attrNameLst>
                                      </p:cBhvr>
                                      <p:to>
                                        <p:strVal val="visible"/>
                                      </p:to>
                                    </p:set>
                                    <p:animEffect transition="in" filter="wipe(down)">
                                      <p:cBhvr>
                                        <p:cTn id="44" dur="500"/>
                                        <p:tgtEl>
                                          <p:spTgt spid="6">
                                            <p:graphicEl>
                                              <a:dgm id="{E476F0C8-A8D4-4E9E-A7CF-DEEB066647B6}"/>
                                            </p:graphicEl>
                                          </p:spTgt>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6">
                                            <p:graphicEl>
                                              <a:dgm id="{FE992FFD-DDA6-4003-ACDB-7C730DBCD53F}"/>
                                            </p:graphicEl>
                                          </p:spTgt>
                                        </p:tgtEl>
                                        <p:attrNameLst>
                                          <p:attrName>style.visibility</p:attrName>
                                        </p:attrNameLst>
                                      </p:cBhvr>
                                      <p:to>
                                        <p:strVal val="visible"/>
                                      </p:to>
                                    </p:set>
                                    <p:animEffect transition="in" filter="wipe(down)">
                                      <p:cBhvr>
                                        <p:cTn id="47" dur="500"/>
                                        <p:tgtEl>
                                          <p:spTgt spid="6">
                                            <p:graphicEl>
                                              <a:dgm id="{FE992FFD-DDA6-4003-ACDB-7C730DBCD53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bg2"/>
                </a:solidFill>
              </a:rPr>
              <a:t>SAVAŞ GEMİLERİ</a:t>
            </a:r>
            <a:endParaRPr lang="tr-TR" dirty="0">
              <a:solidFill>
                <a:schemeClr val="bg2"/>
              </a:solidFill>
            </a:endParaRPr>
          </a:p>
        </p:txBody>
      </p:sp>
      <p:sp>
        <p:nvSpPr>
          <p:cNvPr id="3" name="2 İçerik Yer Tutucusu"/>
          <p:cNvSpPr>
            <a:spLocks noGrp="1"/>
          </p:cNvSpPr>
          <p:nvPr>
            <p:ph idx="1"/>
          </p:nvPr>
        </p:nvSpPr>
        <p:spPr/>
        <p:txBody>
          <a:bodyPr/>
          <a:lstStyle/>
          <a:p>
            <a:pPr algn="just"/>
            <a:r>
              <a:rPr lang="tr-TR" dirty="0" smtClean="0">
                <a:solidFill>
                  <a:schemeClr val="bg2"/>
                </a:solidFill>
              </a:rPr>
              <a:t>Ticaret gemisinin tanımı ulusal hukuklara bırakılırken, savaş gemisinin unsurlarının açıklanması, uluslararası hukuk tarafından ele alınmıştır.</a:t>
            </a:r>
          </a:p>
          <a:p>
            <a:endParaRPr lang="tr-TR" dirty="0"/>
          </a:p>
        </p:txBody>
      </p:sp>
    </p:spTree>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bg2"/>
                </a:solidFill>
              </a:rPr>
              <a:t>SAVAŞ GEMİLERİ</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solidFill>
                  <a:schemeClr val="bg2"/>
                </a:solidFill>
              </a:rPr>
              <a:t>Savaş gemisi kavramı, öncelikle </a:t>
            </a:r>
            <a:r>
              <a:rPr lang="tr-TR" dirty="0" err="1" smtClean="0">
                <a:solidFill>
                  <a:schemeClr val="bg2"/>
                </a:solidFill>
              </a:rPr>
              <a:t>ADS’de</a:t>
            </a:r>
            <a:r>
              <a:rPr lang="tr-TR" dirty="0" smtClean="0">
                <a:solidFill>
                  <a:schemeClr val="bg2"/>
                </a:solidFill>
              </a:rPr>
              <a:t> tanımlanmış, daha sonra </a:t>
            </a:r>
            <a:r>
              <a:rPr lang="tr-TR" dirty="0" err="1" smtClean="0">
                <a:solidFill>
                  <a:schemeClr val="bg2"/>
                </a:solidFill>
              </a:rPr>
              <a:t>BMDHS’de</a:t>
            </a:r>
            <a:r>
              <a:rPr lang="tr-TR" dirty="0" smtClean="0">
                <a:solidFill>
                  <a:schemeClr val="bg2"/>
                </a:solidFill>
              </a:rPr>
              <a:t> birkaç değişiklik ile aynen kabul edilmiştir. Buna göre savaş gemisi, “… bir devletin </a:t>
            </a:r>
            <a:r>
              <a:rPr lang="tr-TR" u="sng" dirty="0" smtClean="0">
                <a:solidFill>
                  <a:schemeClr val="bg2"/>
                </a:solidFill>
              </a:rPr>
              <a:t>silahlı kuvvetlerine ait olup</a:t>
            </a:r>
            <a:r>
              <a:rPr lang="tr-TR" dirty="0" smtClean="0">
                <a:solidFill>
                  <a:schemeClr val="bg2"/>
                </a:solidFill>
              </a:rPr>
              <a:t> kendi tabiiyetindeki gemileri başkalarından ayıran </a:t>
            </a:r>
            <a:r>
              <a:rPr lang="tr-TR" u="sng" dirty="0" smtClean="0">
                <a:solidFill>
                  <a:schemeClr val="bg2"/>
                </a:solidFill>
              </a:rPr>
              <a:t>harici alametler taşıyan</a:t>
            </a:r>
            <a:r>
              <a:rPr lang="tr-TR" dirty="0" smtClean="0">
                <a:solidFill>
                  <a:schemeClr val="bg2"/>
                </a:solidFill>
              </a:rPr>
              <a:t>, bu devletin hükümetinin usulüne uygun şekilde yetkilendirdiği ve ismi normal hizmet listesinde veya buna muadil bir listede görünen </a:t>
            </a:r>
            <a:r>
              <a:rPr lang="tr-TR" u="sng" dirty="0" smtClean="0">
                <a:solidFill>
                  <a:schemeClr val="bg2"/>
                </a:solidFill>
              </a:rPr>
              <a:t>bir subayın komutasında olan</a:t>
            </a:r>
            <a:r>
              <a:rPr lang="tr-TR" dirty="0" smtClean="0">
                <a:solidFill>
                  <a:schemeClr val="bg2"/>
                </a:solidFill>
              </a:rPr>
              <a:t> ve silahlı kuvvetlerin düzenli disiplini altındaki bir </a:t>
            </a:r>
            <a:r>
              <a:rPr lang="tr-TR" u="sng" dirty="0" smtClean="0">
                <a:solidFill>
                  <a:schemeClr val="bg2"/>
                </a:solidFill>
              </a:rPr>
              <a:t>mürettebatla donatılan</a:t>
            </a:r>
            <a:r>
              <a:rPr lang="tr-TR" dirty="0" smtClean="0">
                <a:solidFill>
                  <a:schemeClr val="bg2"/>
                </a:solidFill>
              </a:rPr>
              <a:t> bir gemi demektir”. </a:t>
            </a:r>
            <a:endParaRPr lang="tr-TR" dirty="0">
              <a:solidFill>
                <a:schemeClr val="bg2"/>
              </a:solidFill>
            </a:endParaRPr>
          </a:p>
        </p:txBody>
      </p:sp>
    </p:spTree>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bg2"/>
                </a:solidFill>
              </a:rPr>
              <a:t>SAVAŞ GEMİLERİ</a:t>
            </a:r>
            <a:endParaRPr lang="tr-TR" dirty="0">
              <a:solidFill>
                <a:schemeClr val="bg2"/>
              </a:solidFill>
            </a:endParaRPr>
          </a:p>
        </p:txBody>
      </p:sp>
      <p:sp>
        <p:nvSpPr>
          <p:cNvPr id="3" name="2 İçerik Yer Tutucusu"/>
          <p:cNvSpPr>
            <a:spLocks noGrp="1"/>
          </p:cNvSpPr>
          <p:nvPr>
            <p:ph idx="1"/>
          </p:nvPr>
        </p:nvSpPr>
        <p:spPr/>
        <p:txBody>
          <a:bodyPr/>
          <a:lstStyle/>
          <a:p>
            <a:pPr algn="just"/>
            <a:r>
              <a:rPr lang="tr-TR" dirty="0" smtClean="0">
                <a:solidFill>
                  <a:schemeClr val="bg2"/>
                </a:solidFill>
              </a:rPr>
              <a:t>BMDHS md. 95: “Savaş gemileri, açık denizde bayrak devletinden başka herhangi bir devletin yargı yetkisinden tamamıyla bağışıktır.”</a:t>
            </a:r>
          </a:p>
          <a:p>
            <a:pPr algn="just"/>
            <a:r>
              <a:rPr lang="tr-TR" dirty="0" smtClean="0">
                <a:solidFill>
                  <a:schemeClr val="bg2"/>
                </a:solidFill>
              </a:rPr>
              <a:t>BMDHS md. 32: “…bu Sözleşmede yer alan hiçbir hüküm harp gemilerinin ve gayri-ticari amaçlarla kullanılan diğer devlet gemilerinin bağışıklıklarını etkilemez.”</a:t>
            </a:r>
            <a:endParaRPr lang="tr-TR" dirty="0">
              <a:solidFill>
                <a:schemeClr val="bg2"/>
              </a:solidFill>
            </a:endParaRPr>
          </a:p>
        </p:txBody>
      </p:sp>
    </p:spTree>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2"/>
                </a:solidFill>
              </a:rPr>
              <a:t>KAMU HİZMETİNE TAHSİS EDİLEN DEVLET GEMİLERİ</a:t>
            </a:r>
            <a:r>
              <a:rPr lang="tr-TR" dirty="0" smtClean="0"/>
              <a:t/>
            </a:r>
            <a:br>
              <a:rPr lang="tr-TR" dirty="0" smtClean="0"/>
            </a:br>
            <a:endParaRPr lang="tr-TR" dirty="0">
              <a:solidFill>
                <a:schemeClr val="bg2"/>
              </a:solidFill>
            </a:endParaRPr>
          </a:p>
        </p:txBody>
      </p:sp>
      <p:sp>
        <p:nvSpPr>
          <p:cNvPr id="3" name="2 İçerik Yer Tutucusu"/>
          <p:cNvSpPr>
            <a:spLocks noGrp="1"/>
          </p:cNvSpPr>
          <p:nvPr>
            <p:ph idx="1"/>
          </p:nvPr>
        </p:nvSpPr>
        <p:spPr/>
        <p:txBody>
          <a:bodyPr/>
          <a:lstStyle/>
          <a:p>
            <a:pPr algn="just"/>
            <a:r>
              <a:rPr lang="tr-TR" dirty="0" smtClean="0">
                <a:solidFill>
                  <a:schemeClr val="bg2"/>
                </a:solidFill>
              </a:rPr>
              <a:t>Söz konusu gemiler; eğitim, sağlık, haberleşme ve protokol gibi çeşitli alanlarda hizmet verebilmektedir.</a:t>
            </a:r>
          </a:p>
          <a:p>
            <a:pPr algn="just"/>
            <a:r>
              <a:rPr lang="tr-TR" dirty="0" smtClean="0">
                <a:solidFill>
                  <a:schemeClr val="bg2"/>
                </a:solidFill>
              </a:rPr>
              <a:t>Uluslararası hukuk kapsamında savaş gemileri ile kamu hizmetinde kullanılan devlet gemileri, aynı hukuki rejime tabidir. (BMDHS md. 32) </a:t>
            </a:r>
            <a:endParaRPr lang="tr-TR" dirty="0">
              <a:solidFill>
                <a:schemeClr val="bg2"/>
              </a:solidFill>
            </a:endParaRPr>
          </a:p>
        </p:txBody>
      </p:sp>
    </p:spTree>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2"/>
                </a:solidFill>
              </a:rPr>
              <a:t>Ticari Amaçla Kullanılan Devlet Gemileri</a:t>
            </a:r>
            <a:endParaRPr lang="tr-TR" dirty="0">
              <a:solidFill>
                <a:schemeClr val="bg2"/>
              </a:solidFill>
            </a:endParaRPr>
          </a:p>
        </p:txBody>
      </p:sp>
      <p:sp>
        <p:nvSpPr>
          <p:cNvPr id="3" name="2 İçerik Yer Tutucusu"/>
          <p:cNvSpPr>
            <a:spLocks noGrp="1"/>
          </p:cNvSpPr>
          <p:nvPr>
            <p:ph idx="1"/>
          </p:nvPr>
        </p:nvSpPr>
        <p:spPr/>
        <p:txBody>
          <a:bodyPr>
            <a:normAutofit fontScale="92500" lnSpcReduction="10000"/>
          </a:bodyPr>
          <a:lstStyle/>
          <a:p>
            <a:pPr algn="just"/>
            <a:r>
              <a:rPr lang="tr-TR" dirty="0" smtClean="0">
                <a:solidFill>
                  <a:schemeClr val="bg2"/>
                </a:solidFill>
              </a:rPr>
              <a:t>Bazı devletlerin, ticari amaçla kullanılan devlet gemilerine dokunulmazlık tanımaya başlamaları ile özel şahıslara ait ticaret gemileri yönünden olumsuz bir durum meydana gelmiştir.</a:t>
            </a:r>
          </a:p>
          <a:p>
            <a:pPr algn="just"/>
            <a:r>
              <a:rPr lang="tr-TR" dirty="0" smtClean="0">
                <a:solidFill>
                  <a:schemeClr val="bg2"/>
                </a:solidFill>
              </a:rPr>
              <a:t>KBBS kapsamında, ticari amaçla kullanılan devlet gemilerinin, ticaret gemileri için öngörülen hükümlere tabi olacakları düzenlenmiş; BMDHS ise, söz konusu gemiler için uygulanacak kurallara aynı maddelerde yer vererek ilgili yaklaşımı aynen sürdürmüştür. (BMDHS Bölüm 3, Alt Bölüm B)</a:t>
            </a:r>
          </a:p>
          <a:p>
            <a:endParaRPr lang="tr-TR" dirty="0"/>
          </a:p>
        </p:txBody>
      </p:sp>
    </p:spTree>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bg2"/>
                </a:solidFill>
              </a:rPr>
              <a:t>Özel Gemiler</a:t>
            </a:r>
            <a:r>
              <a:rPr lang="tr-TR" dirty="0" smtClean="0">
                <a:solidFill>
                  <a:schemeClr val="bg2"/>
                </a:solidFill>
              </a:rPr>
              <a:t/>
            </a:r>
            <a:br>
              <a:rPr lang="tr-TR" dirty="0" smtClean="0">
                <a:solidFill>
                  <a:schemeClr val="bg2"/>
                </a:solidFill>
              </a:rPr>
            </a:br>
            <a:r>
              <a:rPr lang="tr-TR" sz="3600" b="1" dirty="0" smtClean="0">
                <a:solidFill>
                  <a:schemeClr val="bg2"/>
                </a:solidFill>
              </a:rPr>
              <a:t>Ticaret Gemileri</a:t>
            </a:r>
            <a:r>
              <a:rPr lang="tr-TR" sz="3600" dirty="0" smtClean="0"/>
              <a:t/>
            </a:r>
            <a:br>
              <a:rPr lang="tr-TR" sz="3600" dirty="0" smtClean="0"/>
            </a:br>
            <a:endParaRPr lang="tr-TR" sz="3600" dirty="0">
              <a:solidFill>
                <a:schemeClr val="bg2"/>
              </a:solidFill>
            </a:endParaRPr>
          </a:p>
        </p:txBody>
      </p:sp>
      <p:sp>
        <p:nvSpPr>
          <p:cNvPr id="3" name="2 İçerik Yer Tutucusu"/>
          <p:cNvSpPr>
            <a:spLocks noGrp="1"/>
          </p:cNvSpPr>
          <p:nvPr>
            <p:ph idx="1"/>
          </p:nvPr>
        </p:nvSpPr>
        <p:spPr/>
        <p:txBody>
          <a:bodyPr>
            <a:normAutofit fontScale="92500"/>
          </a:bodyPr>
          <a:lstStyle/>
          <a:p>
            <a:pPr algn="just"/>
            <a:r>
              <a:rPr lang="tr-TR" dirty="0" smtClean="0">
                <a:solidFill>
                  <a:schemeClr val="bg2"/>
                </a:solidFill>
              </a:rPr>
              <a:t>Ticaret gemisi kavramının tanımı, 1958 Cenevre Deniz Hukuku Sözleşmeleri ve </a:t>
            </a:r>
            <a:r>
              <a:rPr lang="tr-TR" dirty="0" err="1" smtClean="0">
                <a:solidFill>
                  <a:schemeClr val="bg2"/>
                </a:solidFill>
              </a:rPr>
              <a:t>BMDHS’nin</a:t>
            </a:r>
            <a:r>
              <a:rPr lang="tr-TR" dirty="0" smtClean="0">
                <a:solidFill>
                  <a:schemeClr val="bg2"/>
                </a:solidFill>
              </a:rPr>
              <a:t> yanı sıra, deniz hukukuna ilişkin diğer uluslararası anlaşmalarda da yer almamaktadır. </a:t>
            </a:r>
          </a:p>
          <a:p>
            <a:pPr algn="just"/>
            <a:r>
              <a:rPr lang="tr-TR" dirty="0" smtClean="0">
                <a:solidFill>
                  <a:schemeClr val="bg2"/>
                </a:solidFill>
              </a:rPr>
              <a:t>Bunun nedeni, bayrak çekme hakkının tespitinde önemli bir yeri olan ticaret gemisi için gerekli şart ve unsurların ulusal hukuk sistemleri tarafından belirlenmesinin tercih edilmesi şeklinde gösterilmektedir. </a:t>
            </a:r>
            <a:endParaRPr lang="tr-TR" dirty="0">
              <a:solidFill>
                <a:schemeClr val="bg2"/>
              </a:solidFill>
            </a:endParaRPr>
          </a:p>
        </p:txBody>
      </p:sp>
    </p:spTree>
  </p:cSld>
  <p:clrMapOvr>
    <a:masterClrMapping/>
  </p:clrMapOvr>
  <p:transition spd="slow">
    <p:randomBar dir="vert"/>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3779</TotalTime>
  <Words>556</Words>
  <Application>Microsoft Office PowerPoint</Application>
  <PresentationFormat>Ekran Gösterisi (4:3)</PresentationFormat>
  <Paragraphs>37</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Calibri</vt:lpstr>
      <vt:lpstr>Ofis Teması</vt:lpstr>
      <vt:lpstr>5. HAFTA ULUSLARARASI DENİZ HUKUNDA GEMİ KAVRAMI</vt:lpstr>
      <vt:lpstr>GEMİ</vt:lpstr>
      <vt:lpstr>GEMİ</vt:lpstr>
      <vt:lpstr>SAVAŞ GEMİLERİ</vt:lpstr>
      <vt:lpstr>SAVAŞ GEMİLERİ</vt:lpstr>
      <vt:lpstr>SAVAŞ GEMİLERİ</vt:lpstr>
      <vt:lpstr>KAMU HİZMETİNE TAHSİS EDİLEN DEVLET GEMİLERİ </vt:lpstr>
      <vt:lpstr>Ticari Amaçla Kullanılan Devlet Gemileri</vt:lpstr>
      <vt:lpstr>Özel Gemiler Ticaret Gemileri </vt:lpstr>
      <vt:lpstr>Özel Gemiler Ticaret Gemileri</vt:lpstr>
      <vt:lpstr>Özel Gemiler Ticaret Gemileri</vt:lpstr>
      <vt:lpstr>Ticari Amaç Dışında Kullanılan Gemiler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milletlerarası kamu hukuku</dc:title>
  <dc:creator>Erkan AKDOĞAN</dc:creator>
  <cp:lastModifiedBy>Hakem</cp:lastModifiedBy>
  <cp:revision>438</cp:revision>
  <dcterms:modified xsi:type="dcterms:W3CDTF">2020-01-30T10:49:48Z</dcterms:modified>
</cp:coreProperties>
</file>