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208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149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51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814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51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049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883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905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24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44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42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B65B8-AD96-401C-9003-B2F171AF9F6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EFB5-5D6F-4A7B-B8B6-7E8358F6A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79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gip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378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Mutfak alanlarının temizliği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Tüm çalışanlar konuyla ilgili eğitimden geçmelidir.</a:t>
            </a:r>
          </a:p>
          <a:p>
            <a:r>
              <a:rPr lang="tr-TR" dirty="0" smtClean="0"/>
              <a:t>Etkin bir temizlik ve hijyen için neler yapılması gerektiği konusunda bilgi verilmelidir.</a:t>
            </a:r>
          </a:p>
          <a:p>
            <a:r>
              <a:rPr lang="tr-TR" dirty="0" smtClean="0"/>
              <a:t>Çalışanlar bu konuda ne kadar bilgili olurlarsa risk azalmış olur.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0203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Çalışma alanları düzenli bir şekilde temizlenmelidir</a:t>
            </a:r>
          </a:p>
          <a:p>
            <a:r>
              <a:rPr lang="tr-TR" dirty="0" smtClean="0"/>
              <a:t>Dezenfekte işlemi usulüne uygun yapılmalıdır.</a:t>
            </a:r>
          </a:p>
          <a:p>
            <a:r>
              <a:rPr lang="tr-TR" dirty="0" smtClean="0"/>
              <a:t>Etkin bir temizlik programı hazırlanmalıdır.</a:t>
            </a:r>
          </a:p>
          <a:p>
            <a:r>
              <a:rPr lang="tr-TR" dirty="0" smtClean="0"/>
              <a:t>Temizliğin sürekliliğin oluşturulması gerekmektedir.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656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Çalışanların dikkatini çekmek için temizlik kuralları yazılı şekilde görünen bir yere asılabilir. </a:t>
            </a:r>
          </a:p>
          <a:p>
            <a:r>
              <a:rPr lang="tr-TR" dirty="0" smtClean="0"/>
              <a:t>Temizlik işlemi yiyeceklerin en az olduğu zamanda yapılmalıdır.</a:t>
            </a:r>
          </a:p>
          <a:p>
            <a:r>
              <a:rPr lang="tr-TR" dirty="0" smtClean="0"/>
              <a:t>Temizlik aşamalarını doğru sırayla yapmak etkin temizlik için şarttır.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0981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Öncelikli olarak kaba kirleri yok etmek gereklidir. Bu temizlik için öncelikli kuraldır. </a:t>
            </a:r>
            <a:endParaRPr lang="tr-TR" dirty="0" smtClean="0"/>
          </a:p>
          <a:p>
            <a:r>
              <a:rPr lang="tr-TR" dirty="0" smtClean="0"/>
              <a:t>Kaba kirler alındıktan sonra deterjanla temizleme işlemi yapılmalıdır.</a:t>
            </a:r>
          </a:p>
          <a:p>
            <a:r>
              <a:rPr lang="tr-TR" dirty="0" smtClean="0"/>
              <a:t>Kirler bu şekilde bulundukları yerden arındırılmış olur. Kirli yüzey temiz görünür.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1691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Mutfak alanındaki zemin, duvar gibi yerlerin temizliğinde kimyasallar kullanılabilir. </a:t>
            </a:r>
          </a:p>
          <a:p>
            <a:r>
              <a:rPr lang="tr-TR" dirty="0" smtClean="0"/>
              <a:t>Her deterjan uygulamasından sonra bol su ile durulamak gereklidir.</a:t>
            </a:r>
          </a:p>
          <a:p>
            <a:r>
              <a:rPr lang="tr-TR" dirty="0" smtClean="0"/>
              <a:t>Kirin şekline göre kuru ya da yağlı olmasına göre uygun temizlik işlemi uygulanmalıdır.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9174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Kuru kirleri çıkarmak daha kolaydır ve aşındırma ile kolaylıkla çıkabilir.</a:t>
            </a:r>
          </a:p>
          <a:p>
            <a:r>
              <a:rPr lang="tr-TR" dirty="0" smtClean="0"/>
              <a:t>Yağlı kirler için hem aşındırma gücü hem de kimyasallar gerekli olabilir.</a:t>
            </a:r>
          </a:p>
          <a:p>
            <a:r>
              <a:rPr lang="tr-TR" dirty="0" smtClean="0"/>
              <a:t>Asit veya alkalin içeren deterjanlar kullanılabilir.</a:t>
            </a:r>
          </a:p>
          <a:p>
            <a:r>
              <a:rPr lang="tr-TR" dirty="0" smtClean="0"/>
              <a:t>Kirin durumuna göre suyun sıcaklığını ayarlamak gereklidir.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0785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Karaali</a:t>
            </a:r>
            <a:r>
              <a:rPr lang="en-US" dirty="0" smtClean="0"/>
              <a:t>, A. (2003). Gıda </a:t>
            </a:r>
            <a:r>
              <a:rPr lang="en-US" dirty="0" err="1" smtClean="0"/>
              <a:t>İşletmelerinde</a:t>
            </a:r>
            <a:r>
              <a:rPr lang="en-US" dirty="0" smtClean="0"/>
              <a:t> HACCP </a:t>
            </a:r>
            <a:r>
              <a:rPr lang="en-US" dirty="0" err="1" smtClean="0"/>
              <a:t>Uygulamaları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Denetimi</a:t>
            </a:r>
            <a:r>
              <a:rPr lang="en-US" dirty="0" smtClean="0"/>
              <a:t>. Ankara: T. C.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r>
              <a:rPr lang="en-US" dirty="0" smtClean="0"/>
              <a:t> </a:t>
            </a:r>
            <a:r>
              <a:rPr lang="en-US" dirty="0" err="1" smtClean="0"/>
              <a:t>Yayını</a:t>
            </a:r>
            <a:endParaRPr lang="tr-TR" dirty="0" smtClean="0"/>
          </a:p>
          <a:p>
            <a:r>
              <a:rPr lang="en-US" dirty="0" err="1" smtClean="0"/>
              <a:t>Mahmutoğlu</a:t>
            </a:r>
            <a:r>
              <a:rPr lang="en-US" dirty="0" smtClean="0"/>
              <a:t>, T. (2010). Gıda </a:t>
            </a:r>
            <a:r>
              <a:rPr lang="en-US" dirty="0" err="1" smtClean="0"/>
              <a:t>Endüstrisinde</a:t>
            </a:r>
            <a:r>
              <a:rPr lang="en-US" dirty="0" smtClean="0"/>
              <a:t> </a:t>
            </a:r>
            <a:r>
              <a:rPr lang="en-US" dirty="0" err="1" smtClean="0"/>
              <a:t>Güvenli</a:t>
            </a:r>
            <a:r>
              <a:rPr lang="en-US" dirty="0" smtClean="0"/>
              <a:t> Gıda </a:t>
            </a:r>
            <a:r>
              <a:rPr lang="en-US" dirty="0" err="1" smtClean="0"/>
              <a:t>Üretmek</a:t>
            </a:r>
            <a:r>
              <a:rPr lang="en-US" dirty="0" smtClean="0"/>
              <a:t>. Ankara: ODTÜ </a:t>
            </a:r>
            <a:r>
              <a:rPr lang="en-US" dirty="0" err="1" smtClean="0"/>
              <a:t>Geliştirme</a:t>
            </a:r>
            <a:r>
              <a:rPr lang="en-US" dirty="0" smtClean="0"/>
              <a:t> </a:t>
            </a:r>
            <a:r>
              <a:rPr lang="en-US" dirty="0" err="1" smtClean="0"/>
              <a:t>Vakfı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tr-TR" dirty="0" smtClean="0"/>
          </a:p>
          <a:p>
            <a:r>
              <a:rPr lang="en-US" dirty="0" err="1" smtClean="0"/>
              <a:t>Topal</a:t>
            </a:r>
            <a:r>
              <a:rPr lang="en-US" dirty="0" smtClean="0"/>
              <a:t>, Ş. (1996). Gıda </a:t>
            </a:r>
            <a:r>
              <a:rPr lang="en-US" dirty="0" err="1" smtClean="0"/>
              <a:t>Güvenliği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 Ankara: </a:t>
            </a:r>
            <a:r>
              <a:rPr lang="en-US" dirty="0" err="1" smtClean="0"/>
              <a:t>Tübitak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tr-TR" dirty="0" smtClean="0"/>
          </a:p>
          <a:p>
            <a:r>
              <a:rPr lang="tr-TR" u="sng" dirty="0" smtClean="0">
                <a:hlinkClick r:id="rId2"/>
              </a:rPr>
              <a:t>www.isgip.gov.tr</a:t>
            </a:r>
            <a:r>
              <a:rPr lang="tr-TR" u="sng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803873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271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Mutfak alanlarının temizliği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9</cp:revision>
  <dcterms:created xsi:type="dcterms:W3CDTF">2020-04-25T13:00:21Z</dcterms:created>
  <dcterms:modified xsi:type="dcterms:W3CDTF">2020-04-25T13:18:08Z</dcterms:modified>
</cp:coreProperties>
</file>