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BDC826-23EB-467E-B9AE-3C3AAC448F5C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1491B-09FC-4EF8-82ED-5B7DCFE7D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47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2AC9E327-BAC6-42BA-9845-4007FC21AB08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4A3FC-8BFE-4FF3-ADE6-B30E4F0EA0A0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520-D744-4F33-A017-1261280D28A9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5A4F-1505-4DD0-8C3F-7CBF4D83079F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24F4-A493-4123-84FE-E8B5E73E3F00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8204-CE3F-45C0-99FE-3C25B83E61DB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35CB-23D4-4EB7-AFEE-EBDA5FCA2A99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5A2A-1CEA-4E99-9B87-EF34BA8D309D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36F2D-DFF2-4033-8D90-16B963B856B4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A2D-DDBF-43F4-9A0B-9B8D6140321B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1064-A74D-44F1-B0D9-6096D0F3DE41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DF8F-F535-485A-B43F-7214C8CDA540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B179C-A3CD-4448-89F1-13BF08002D82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1CE6-2096-4EA9-AE89-4035AD30DED4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67921-246C-4A72-A0CD-4E4F4750614D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23ED-C4B2-4FB6-B471-22B95183C54D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34B6F-7D3E-4AD5-9141-A8C1FCA5EBC6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851A9-AD0A-4DFC-A02F-D33DF17FF476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E74F1-D19B-482E-A96E-82BD8B557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817829" cy="2387600"/>
          </a:xfrm>
        </p:spPr>
        <p:txBody>
          <a:bodyPr/>
          <a:lstStyle/>
          <a:p>
            <a:r>
              <a:rPr lang="tr-TR" dirty="0"/>
              <a:t>COM101B</a:t>
            </a:r>
            <a:br>
              <a:rPr lang="tr-TR" dirty="0"/>
            </a:br>
            <a:r>
              <a:rPr lang="tr-TR" dirty="0"/>
              <a:t>Lecture 14: poınters – Part3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F1379A-8E64-4512-872E-6F4757FE7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ASST. Prof. Dr. Hacer Yalım Keleş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EA8C09-4FB2-4CAC-A8C9-F0CE48DEB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01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CC5E0-6258-42E5-BF67-99AA6C550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Dynamıc memory management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9C958-B4C9-4A85-AD39-D9F521961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sizeof opetrator:</a:t>
            </a:r>
          </a:p>
          <a:p>
            <a:pPr lvl="1"/>
            <a:r>
              <a:rPr lang="tr-TR" dirty="0"/>
              <a:t>is a unary operator</a:t>
            </a:r>
          </a:p>
          <a:p>
            <a:pPr lvl="1"/>
            <a:r>
              <a:rPr lang="tr-TR" dirty="0"/>
              <a:t>returns the size of a type or data object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has the following form:</a:t>
            </a:r>
          </a:p>
          <a:p>
            <a:pPr marL="0" indent="0">
              <a:buNone/>
            </a:pPr>
            <a:r>
              <a:rPr lang="tr-TR" dirty="0"/>
              <a:t>	sizeof (typename)</a:t>
            </a:r>
          </a:p>
          <a:p>
            <a:pPr marL="0" indent="0">
              <a:buNone/>
            </a:pPr>
            <a:r>
              <a:rPr lang="tr-TR" dirty="0"/>
              <a:t>	sizeof expression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C8C554-8E68-402C-9EF5-725EA456A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964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C1E83-1ED3-407A-A49B-9401E960E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sızeof operator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70746-71D6-4B8C-AE8B-CC8B0010C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when applied to an expression, analyzes the expression at compile time and determine its type</a:t>
            </a:r>
          </a:p>
          <a:p>
            <a:pPr lvl="1"/>
            <a:r>
              <a:rPr lang="tr-TR" dirty="0"/>
              <a:t>returns the same result as if it had been applied to the type of the application</a:t>
            </a:r>
          </a:p>
          <a:p>
            <a:pPr marL="0" indent="0">
              <a:buNone/>
            </a:pPr>
            <a:r>
              <a:rPr lang="tr-TR" dirty="0"/>
              <a:t>Example:</a:t>
            </a:r>
          </a:p>
          <a:p>
            <a:pPr marL="0" indent="0">
              <a:buNone/>
            </a:pPr>
            <a:r>
              <a:rPr lang="tr-TR" dirty="0"/>
              <a:t>	short s, *sp;</a:t>
            </a:r>
          </a:p>
          <a:p>
            <a:pPr marL="0" indent="0">
              <a:buNone/>
            </a:pPr>
            <a:r>
              <a:rPr lang="tr-TR" dirty="0"/>
              <a:t>	sizeof(s) is the same as sizeof(short)</a:t>
            </a:r>
          </a:p>
          <a:p>
            <a:pPr marL="0" indent="0">
              <a:buNone/>
            </a:pPr>
            <a:r>
              <a:rPr lang="tr-TR" dirty="0"/>
              <a:t>	sizeof(sp) is the same as sizeof(short *)</a:t>
            </a:r>
          </a:p>
          <a:p>
            <a:pPr marL="0" indent="0">
              <a:buNone/>
            </a:pPr>
            <a:r>
              <a:rPr lang="tr-TR" dirty="0"/>
              <a:t>	sizeof(*sp) is the same as sizeof(short)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915D81-D994-4536-86AC-DA77AB23D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525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F7A66-E11A-4EBA-92EB-5B0A83D38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dynamıc memory management	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9BDF1-B733-487E-8C8B-A8D1B967C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There are four dynamic memory management functions:</a:t>
            </a:r>
          </a:p>
          <a:p>
            <a:pPr lvl="1"/>
            <a:r>
              <a:rPr lang="tr-TR" dirty="0"/>
              <a:t>malloc, realloc, calloc, free</a:t>
            </a:r>
          </a:p>
          <a:p>
            <a:pPr lvl="1"/>
            <a:endParaRPr lang="tr-TR" dirty="0"/>
          </a:p>
          <a:p>
            <a:r>
              <a:rPr lang="tr-TR" dirty="0"/>
              <a:t>malloc, calloc : used to obtain storage for an object</a:t>
            </a:r>
          </a:p>
          <a:p>
            <a:r>
              <a:rPr lang="tr-TR" dirty="0"/>
              <a:t>realloc: used to change the size of the storage allocated to an object</a:t>
            </a:r>
          </a:p>
          <a:p>
            <a:r>
              <a:rPr lang="tr-TR" dirty="0"/>
              <a:t>free: used for releasing the storage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4DD502-4964-451A-B270-1D7C2FB48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267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0B827-B3F0-481F-8947-F3BAA0136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malloc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406CF-929F-4D17-AE0A-27832CC10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void *malloc (size_t size);</a:t>
            </a:r>
          </a:p>
          <a:p>
            <a:r>
              <a:rPr lang="tr-TR" dirty="0"/>
              <a:t>it allocates a storage and returns the address to the allocated memory</a:t>
            </a:r>
          </a:p>
          <a:p>
            <a:r>
              <a:rPr lang="tr-TR" dirty="0"/>
              <a:t>return NULL if allocation fails</a:t>
            </a:r>
          </a:p>
          <a:p>
            <a:r>
              <a:rPr lang="tr-TR" dirty="0"/>
              <a:t>Ex: float* fp = (float*)malloc(20*sizeof(float));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2BE4CE-8E56-468E-94BB-CFE4E18CD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832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23458-387D-43DA-B2C2-226F9C446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realloc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6D3CD-4980-4C08-975B-E23EFA0FC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void* realloc(void* p, size_t size);</a:t>
            </a:r>
          </a:p>
          <a:p>
            <a:r>
              <a:rPr lang="tr-TR" dirty="0"/>
              <a:t>changes the size of an object that is pointed to by p</a:t>
            </a:r>
          </a:p>
          <a:p>
            <a:r>
              <a:rPr lang="tr-TR" dirty="0"/>
              <a:t>size parameter specifies the new size</a:t>
            </a:r>
          </a:p>
          <a:p>
            <a:r>
              <a:rPr lang="tr-TR" dirty="0"/>
              <a:t>if the original data size is smaller than size, the memory is enlarged and the data in the original address is moved to the newly allocated space.</a:t>
            </a:r>
          </a:p>
          <a:p>
            <a:r>
              <a:rPr lang="tr-TR" dirty="0"/>
              <a:t>if the original data size is larger than size, some of the data in the memory is lost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58FFBE-DCEF-4C22-867C-B2AFD870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909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850D7-984C-4184-B6FB-8F837F41F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free functıon	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3FA8A-7F2A-4CC6-93BD-AC110D00E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void free(void* p);</a:t>
            </a:r>
          </a:p>
          <a:p>
            <a:r>
              <a:rPr lang="tr-TR" dirty="0"/>
              <a:t>free function deallocates the storage pointed to by p</a:t>
            </a:r>
          </a:p>
          <a:p>
            <a:pPr lvl="1"/>
            <a:r>
              <a:rPr lang="tr-TR" dirty="0"/>
              <a:t>that storage is previously allocated by malloc, calloc or realloc</a:t>
            </a:r>
          </a:p>
          <a:p>
            <a:pPr lvl="1"/>
            <a:endParaRPr lang="tr-TR" dirty="0"/>
          </a:p>
          <a:p>
            <a:pPr marL="0" indent="0">
              <a:buNone/>
            </a:pPr>
            <a:r>
              <a:rPr lang="tr-TR" dirty="0"/>
              <a:t>Example:</a:t>
            </a:r>
          </a:p>
          <a:p>
            <a:pPr marL="0" indent="0">
              <a:buNone/>
            </a:pPr>
            <a:r>
              <a:rPr lang="tr-TR" dirty="0"/>
              <a:t>	int* p = (int*) malloc(10*sizeof(int));</a:t>
            </a:r>
          </a:p>
          <a:p>
            <a:pPr marL="0" indent="0">
              <a:buNone/>
            </a:pPr>
            <a:r>
              <a:rPr lang="tr-TR" dirty="0"/>
              <a:t>	free(p);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E9068B-090F-48C3-89DB-DAF5F9EC5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264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157</TotalTime>
  <Words>394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Tw Cen MT</vt:lpstr>
      <vt:lpstr>Circuit</vt:lpstr>
      <vt:lpstr>COM101B Lecture 14: poınters – Part3</vt:lpstr>
      <vt:lpstr>Dynamıc memory management</vt:lpstr>
      <vt:lpstr>sızeof operator</vt:lpstr>
      <vt:lpstr>dynamıc memory management </vt:lpstr>
      <vt:lpstr>malloc</vt:lpstr>
      <vt:lpstr>realloc</vt:lpstr>
      <vt:lpstr>free functıon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COM101B Lecture 14: poınters – Part3</dc:title>
  <dc:creator>hacer.keles@yahoo.com</dc:creator>
  <cp:lastModifiedBy>hacer.keles@yahoo.com</cp:lastModifiedBy>
  <cp:revision>12</cp:revision>
  <dcterms:created xsi:type="dcterms:W3CDTF">2018-03-30T09:48:38Z</dcterms:created>
  <dcterms:modified xsi:type="dcterms:W3CDTF">2018-03-30T15:33:27Z</dcterms:modified>
</cp:coreProperties>
</file>