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D46AE15-3CBC-429F-AF8A-6889A28C0A78}"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2525780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46AE15-3CBC-429F-AF8A-6889A28C0A78}"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214824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46AE15-3CBC-429F-AF8A-6889A28C0A78}"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3642477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46AE15-3CBC-429F-AF8A-6889A28C0A78}"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155340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D46AE15-3CBC-429F-AF8A-6889A28C0A78}"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1820293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D46AE15-3CBC-429F-AF8A-6889A28C0A78}"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2987297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D46AE15-3CBC-429F-AF8A-6889A28C0A78}"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4145827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D46AE15-3CBC-429F-AF8A-6889A28C0A78}"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4043680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D46AE15-3CBC-429F-AF8A-6889A28C0A78}"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101717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46AE15-3CBC-429F-AF8A-6889A28C0A78}"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345328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46AE15-3CBC-429F-AF8A-6889A28C0A78}"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4EDBDE-6590-4267-B406-C09088DBF978}" type="slidenum">
              <a:rPr lang="tr-TR" smtClean="0"/>
              <a:t>‹#›</a:t>
            </a:fld>
            <a:endParaRPr lang="tr-TR"/>
          </a:p>
        </p:txBody>
      </p:sp>
    </p:spTree>
    <p:extLst>
      <p:ext uri="{BB962C8B-B14F-4D97-AF65-F5344CB8AC3E}">
        <p14:creationId xmlns:p14="http://schemas.microsoft.com/office/powerpoint/2010/main" val="277498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6AE15-3CBC-429F-AF8A-6889A28C0A78}"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EDBDE-6590-4267-B406-C09088DBF978}" type="slidenum">
              <a:rPr lang="tr-TR" smtClean="0"/>
              <a:t>‹#›</a:t>
            </a:fld>
            <a:endParaRPr lang="tr-TR"/>
          </a:p>
        </p:txBody>
      </p:sp>
    </p:spTree>
    <p:extLst>
      <p:ext uri="{BB962C8B-B14F-4D97-AF65-F5344CB8AC3E}">
        <p14:creationId xmlns:p14="http://schemas.microsoft.com/office/powerpoint/2010/main" val="226453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Mısır</a:t>
            </a:r>
            <a:endParaRPr lang="tr-TR" dirty="0"/>
          </a:p>
        </p:txBody>
      </p:sp>
      <p:sp>
        <p:nvSpPr>
          <p:cNvPr id="3" name="2 İçerik Yer Tutucusu"/>
          <p:cNvSpPr>
            <a:spLocks noGrp="1"/>
          </p:cNvSpPr>
          <p:nvPr>
            <p:ph idx="1"/>
          </p:nvPr>
        </p:nvSpPr>
        <p:spPr/>
        <p:txBody>
          <a:bodyPr/>
          <a:lstStyle/>
          <a:p>
            <a:pPr algn="just"/>
            <a:r>
              <a:rPr lang="tr-TR" dirty="0" smtClean="0"/>
              <a:t>Doğu’ya dair tahayyül ve politik müdahale aynı tarihsel sürecin ilişkili olguları olarak görünmüştür. Bu birlikteliğin farklı yanları çokça tartışılmış ve bu tartışmalar geniş bir literatürü oluşturmuştur. Örneğin, Edward </a:t>
            </a:r>
            <a:r>
              <a:rPr lang="tr-TR" dirty="0" err="1" smtClean="0"/>
              <a:t>Said’in</a:t>
            </a:r>
            <a:r>
              <a:rPr lang="tr-TR" dirty="0" smtClean="0"/>
              <a:t> Oryantalizm çalışması.</a:t>
            </a:r>
            <a:endParaRPr lang="tr-TR" dirty="0"/>
          </a:p>
        </p:txBody>
      </p:sp>
    </p:spTree>
    <p:extLst>
      <p:ext uri="{BB962C8B-B14F-4D97-AF65-F5344CB8AC3E}">
        <p14:creationId xmlns:p14="http://schemas.microsoft.com/office/powerpoint/2010/main" val="423081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Mitchell</a:t>
            </a:r>
            <a:r>
              <a:rPr lang="tr-TR" dirty="0" smtClean="0"/>
              <a:t>, Batı’nın Doğu üzerindeki tahakküm pratiklerini ve bu tahakkümün bilgi üretme süreçlerini post-kolonyal teoriden ve Edward </a:t>
            </a:r>
            <a:r>
              <a:rPr lang="tr-TR" dirty="0" err="1" smtClean="0"/>
              <a:t>Said</a:t>
            </a:r>
            <a:r>
              <a:rPr lang="tr-TR" dirty="0" smtClean="0"/>
              <a:t> gibi şarkiyatçılık eleştirmenlerinden yararlanarak analiz etmeye girişmektedir. Bu analizleri için Mısır’ı çalışma alanı olarak seçmiştir. Mısır’ın Batılıların ve Mısırlıların karşılıklı etkileşimleri sonucunda nasıl Batılının dünyayı kavrayış içimine hazır hale getirildiğini göstermeye çalışmaktadır. </a:t>
            </a:r>
            <a:endParaRPr lang="tr-TR" dirty="0"/>
          </a:p>
        </p:txBody>
      </p:sp>
    </p:spTree>
    <p:extLst>
      <p:ext uri="{BB962C8B-B14F-4D97-AF65-F5344CB8AC3E}">
        <p14:creationId xmlns:p14="http://schemas.microsoft.com/office/powerpoint/2010/main" val="3790265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Batı inşa edilmiş, daha sonra inşa edilen Batı örnek alınarak Doğu inşa edilmiştir. Tarihi süreç böyle okunduğunda Mısır’ın sömürgeleştirilmesi “Batı’nın sömürgeleştirilmesinden” sonra gerçekleşen dünyanın sömürgeleştirilmesinin bir halkası olarak karşımıza çıkmaktadır. Dolayısıyla Doğu- Batı sorunu olarak ya da Mısır sorunu olarak ortaya konulan problem bir dünya sistemi problemi olarak görünmektedir.</a:t>
            </a:r>
            <a:endParaRPr lang="tr-TR" dirty="0"/>
          </a:p>
        </p:txBody>
      </p:sp>
    </p:spTree>
    <p:extLst>
      <p:ext uri="{BB962C8B-B14F-4D97-AF65-F5344CB8AC3E}">
        <p14:creationId xmlns:p14="http://schemas.microsoft.com/office/powerpoint/2010/main" val="819156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Dünya bütüncül bir şekilde ele alınmadığında, bütün istenilen boyutlarda ve şekillerde parçalara ayrıldığında dünya hakkındaki her yargıya dair kanıtlar üretilebilir. </a:t>
            </a:r>
          </a:p>
          <a:p>
            <a:r>
              <a:rPr lang="tr-TR" dirty="0" smtClean="0"/>
              <a:t>Batı’nın Doğu’yu baskı altına almak için tanımlamaya çalıştığını bir kez kabul ettiğimizde Doğu hakkındaki her sözü söz konusu girişimin bir parçası olarak gösterebiliriz.</a:t>
            </a:r>
            <a:endParaRPr lang="tr-TR" dirty="0"/>
          </a:p>
        </p:txBody>
      </p:sp>
    </p:spTree>
    <p:extLst>
      <p:ext uri="{BB962C8B-B14F-4D97-AF65-F5344CB8AC3E}">
        <p14:creationId xmlns:p14="http://schemas.microsoft.com/office/powerpoint/2010/main" val="3115535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İran </a:t>
            </a:r>
            <a:endParaRPr lang="tr-TR" dirty="0"/>
          </a:p>
        </p:txBody>
      </p:sp>
      <p:sp>
        <p:nvSpPr>
          <p:cNvPr id="3" name="2 İçerik Yer Tutucusu"/>
          <p:cNvSpPr>
            <a:spLocks noGrp="1"/>
          </p:cNvSpPr>
          <p:nvPr>
            <p:ph idx="1"/>
          </p:nvPr>
        </p:nvSpPr>
        <p:spPr/>
        <p:txBody>
          <a:bodyPr/>
          <a:lstStyle/>
          <a:p>
            <a:pPr algn="just"/>
            <a:r>
              <a:rPr lang="tr-TR" dirty="0" smtClean="0"/>
              <a:t>İran, hem nüfusunun ve devletin Şii olmasıyla, hem modern bir İslam devrimi gerçekleştirmesiyle ve ayrıca kadim kültür ve medeniyetiyle Ortadoğu’nun en özgün ülkelerinden biridir. Din, devlet ve toplum ilişkileri için de verimli bir çalışma alanıdır. </a:t>
            </a:r>
            <a:endParaRPr lang="tr-TR" dirty="0"/>
          </a:p>
        </p:txBody>
      </p:sp>
    </p:spTree>
    <p:extLst>
      <p:ext uri="{BB962C8B-B14F-4D97-AF65-F5344CB8AC3E}">
        <p14:creationId xmlns:p14="http://schemas.microsoft.com/office/powerpoint/2010/main" val="42188368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231</Words>
  <Application>Microsoft Office PowerPoint</Application>
  <PresentationFormat>Geniş ekran</PresentationFormat>
  <Paragraphs>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Mısır</vt:lpstr>
      <vt:lpstr>PowerPoint Sunusu</vt:lpstr>
      <vt:lpstr>PowerPoint Sunusu</vt:lpstr>
      <vt:lpstr>PowerPoint Sunusu</vt:lpstr>
      <vt:lpstr>İran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Mısır</dc:title>
  <dc:creator>Kullanıcı</dc:creator>
  <cp:lastModifiedBy>Kullanıcı</cp:lastModifiedBy>
  <cp:revision>1</cp:revision>
  <dcterms:created xsi:type="dcterms:W3CDTF">2018-04-03T22:26:49Z</dcterms:created>
  <dcterms:modified xsi:type="dcterms:W3CDTF">2018-04-03T22:27:06Z</dcterms:modified>
</cp:coreProperties>
</file>