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8"/>
  </p:notesMasterIdLst>
  <p:sldIdLst>
    <p:sldId id="256" r:id="rId2"/>
    <p:sldId id="389" r:id="rId3"/>
    <p:sldId id="390" r:id="rId4"/>
    <p:sldId id="392" r:id="rId5"/>
    <p:sldId id="391" r:id="rId6"/>
    <p:sldId id="388" r:id="rId7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15" autoAdjust="0"/>
    <p:restoredTop sz="91652" autoAdjust="0"/>
  </p:normalViewPr>
  <p:slideViewPr>
    <p:cSldViewPr>
      <p:cViewPr varScale="1">
        <p:scale>
          <a:sx n="106" d="100"/>
          <a:sy n="106" d="100"/>
        </p:scale>
        <p:origin x="1770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6F9BCBA-D182-4258-98FB-2F92148C12AD}" type="datetimeFigureOut">
              <a:rPr lang="tr-TR" smtClean="0"/>
              <a:t>1.06.2018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5060826-4FC3-4267-AF64-5F9C489B87A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446920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2B994-2CA8-4287-9993-5317DA251190}" type="datetimeFigureOut">
              <a:rPr lang="tr-TR" smtClean="0"/>
              <a:t>1.06.2018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B22C41-B5CD-4C61-8765-73541A484464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2B994-2CA8-4287-9993-5317DA251190}" type="datetimeFigureOut">
              <a:rPr lang="tr-TR" smtClean="0"/>
              <a:t>1.06.2018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B22C41-B5CD-4C61-8765-73541A484464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2B994-2CA8-4287-9993-5317DA251190}" type="datetimeFigureOut">
              <a:rPr lang="tr-TR" smtClean="0"/>
              <a:t>1.06.2018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B22C41-B5CD-4C61-8765-73541A484464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2B994-2CA8-4287-9993-5317DA251190}" type="datetimeFigureOut">
              <a:rPr lang="tr-TR" smtClean="0"/>
              <a:t>1.06.2018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B22C41-B5CD-4C61-8765-73541A484464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2B994-2CA8-4287-9993-5317DA251190}" type="datetimeFigureOut">
              <a:rPr lang="tr-TR" smtClean="0"/>
              <a:t>1.06.2018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B22C41-B5CD-4C61-8765-73541A484464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2B994-2CA8-4287-9993-5317DA251190}" type="datetimeFigureOut">
              <a:rPr lang="tr-TR" smtClean="0"/>
              <a:t>1.06.2018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B22C41-B5CD-4C61-8765-73541A484464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2B994-2CA8-4287-9993-5317DA251190}" type="datetimeFigureOut">
              <a:rPr lang="tr-TR" smtClean="0"/>
              <a:t>1.06.2018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B22C41-B5CD-4C61-8765-73541A484464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2B994-2CA8-4287-9993-5317DA251190}" type="datetimeFigureOut">
              <a:rPr lang="tr-TR" smtClean="0"/>
              <a:t>1.06.2018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B22C41-B5CD-4C61-8765-73541A484464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2B994-2CA8-4287-9993-5317DA251190}" type="datetimeFigureOut">
              <a:rPr lang="tr-TR" smtClean="0"/>
              <a:t>1.06.2018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B22C41-B5CD-4C61-8765-73541A484464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2B994-2CA8-4287-9993-5317DA251190}" type="datetimeFigureOut">
              <a:rPr lang="tr-TR" smtClean="0"/>
              <a:t>1.06.2018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B22C41-B5CD-4C61-8765-73541A484464}" type="slidenum">
              <a:rPr lang="tr-TR" smtClean="0"/>
              <a:t>‹#›</a:t>
            </a:fld>
            <a:endParaRPr lang="tr-TR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2B994-2CA8-4287-9993-5317DA251190}" type="datetimeFigureOut">
              <a:rPr lang="tr-TR" smtClean="0"/>
              <a:t>1.06.2018</a:t>
            </a:fld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BB22C41-B5CD-4C61-8765-73541A484464}" type="slidenum">
              <a:rPr lang="tr-TR" smtClean="0"/>
              <a:t>‹#›</a:t>
            </a:fld>
            <a:endParaRPr lang="tr-TR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9BB22C41-B5CD-4C61-8765-73541A484464}" type="slidenum">
              <a:rPr lang="tr-TR" smtClean="0"/>
              <a:t>‹#›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64A2B994-2CA8-4287-9993-5317DA251190}" type="datetimeFigureOut">
              <a:rPr lang="tr-TR" smtClean="0"/>
              <a:t>1.06.2018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1905001"/>
            <a:ext cx="7543800" cy="1668016"/>
          </a:xfrm>
        </p:spPr>
        <p:txBody>
          <a:bodyPr/>
          <a:lstStyle/>
          <a:p>
            <a:r>
              <a:rPr lang="tr-TR" dirty="0" smtClean="0"/>
              <a:t>   İLETİŞİM</a:t>
            </a:r>
            <a:endParaRPr lang="tr-TR" dirty="0"/>
          </a:p>
        </p:txBody>
      </p:sp>
      <p:sp>
        <p:nvSpPr>
          <p:cNvPr id="4" name="Alt Başlık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09533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1670" y="1030016"/>
            <a:ext cx="7620660" cy="4797968"/>
          </a:xfrm>
          <a:prstGeom prst="rect">
            <a:avLst/>
          </a:prstGeom>
        </p:spPr>
      </p:pic>
      <p:pic>
        <p:nvPicPr>
          <p:cNvPr id="6" name="Resim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1670" y="571252"/>
            <a:ext cx="6096649" cy="45724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04508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Resim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7584" y="620688"/>
            <a:ext cx="6696744" cy="45230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01707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87624" y="890718"/>
            <a:ext cx="6192688" cy="42530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92002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3608" y="782706"/>
            <a:ext cx="5814711" cy="43610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49082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Resim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3608" y="782706"/>
            <a:ext cx="5814711" cy="43610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097089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itişiklik">
  <a:themeElements>
    <a:clrScheme name="Bitişiklik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Ofis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itişiklik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1089</TotalTime>
  <Words>2</Words>
  <Application>Microsoft Office PowerPoint</Application>
  <PresentationFormat>Ekran Gösterisi (4:3)</PresentationFormat>
  <Paragraphs>1</Paragraphs>
  <Slides>6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10" baseType="lpstr">
      <vt:lpstr>Arial</vt:lpstr>
      <vt:lpstr>Calibri</vt:lpstr>
      <vt:lpstr>Cambria</vt:lpstr>
      <vt:lpstr>Bitişiklik</vt:lpstr>
      <vt:lpstr>   İLETİŞİM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>Katilimsiz.Com @ necooy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YUSUF</dc:creator>
  <cp:lastModifiedBy>user5</cp:lastModifiedBy>
  <cp:revision>71</cp:revision>
  <dcterms:created xsi:type="dcterms:W3CDTF">2012-09-07T10:35:28Z</dcterms:created>
  <dcterms:modified xsi:type="dcterms:W3CDTF">2018-06-01T10:54:12Z</dcterms:modified>
</cp:coreProperties>
</file>