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89" r:id="rId3"/>
    <p:sldId id="390" r:id="rId4"/>
    <p:sldId id="392" r:id="rId5"/>
    <p:sldId id="391" r:id="rId6"/>
    <p:sldId id="388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1652" autoAdjust="0"/>
  </p:normalViewPr>
  <p:slideViewPr>
    <p:cSldViewPr>
      <p:cViewPr varScale="1">
        <p:scale>
          <a:sx n="106" d="100"/>
          <a:sy n="106" d="100"/>
        </p:scale>
        <p:origin x="17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9BCBA-D182-4258-98FB-2F92148C12AD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60826-4FC3-4267-AF64-5F9C489B87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69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668016"/>
          </a:xfrm>
        </p:spPr>
        <p:txBody>
          <a:bodyPr/>
          <a:lstStyle/>
          <a:p>
            <a:r>
              <a:rPr lang="tr-TR" dirty="0" smtClean="0"/>
              <a:t>   İLETİŞİM</a:t>
            </a: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5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70" y="1030016"/>
            <a:ext cx="7620660" cy="4797968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670" y="571252"/>
            <a:ext cx="6096649" cy="457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45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620688"/>
            <a:ext cx="6696744" cy="452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170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890718"/>
            <a:ext cx="6192688" cy="425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20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782706"/>
            <a:ext cx="5814711" cy="436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908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782706"/>
            <a:ext cx="5814711" cy="436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970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1089</TotalTime>
  <Words>2</Words>
  <Application>Microsoft Office PowerPoint</Application>
  <PresentationFormat>Ekran Gösterisi 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Bitişiklik</vt:lpstr>
      <vt:lpstr>   İLETİŞİM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Katilimsiz.Com @ necooy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YUSUF</dc:creator>
  <cp:lastModifiedBy>user5</cp:lastModifiedBy>
  <cp:revision>71</cp:revision>
  <dcterms:created xsi:type="dcterms:W3CDTF">2012-09-07T10:35:28Z</dcterms:created>
  <dcterms:modified xsi:type="dcterms:W3CDTF">2018-06-01T10:54:12Z</dcterms:modified>
</cp:coreProperties>
</file>