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6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7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9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10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51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19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13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07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45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2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77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9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71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33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7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6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40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E5A6-D0EC-4EF2-B8BE-76677FB9BCEB}" type="datetimeFigureOut">
              <a:rPr lang="tr-TR" smtClean="0"/>
              <a:t>22.11.2017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C38ACF-1C15-4A7A-B7B4-17E326CC6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9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77D5C0-4926-4648-8193-DDEE742D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4" y="0"/>
            <a:ext cx="5471574" cy="1575582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*SAYA YAPIMINDA KULLANILAN TAKVİYE      MALZEMELERİ 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EFFD4055-2C87-4356-AB48-661D64F8A4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19" r="8419"/>
          <a:stretch>
            <a:fillRect/>
          </a:stretch>
        </p:blipFill>
        <p:spPr>
          <a:xfrm>
            <a:off x="5988150" y="1081356"/>
            <a:ext cx="5320433" cy="4201062"/>
          </a:xfrm>
          <a:prstGeom prst="rect">
            <a:avLst/>
          </a:prstGeom>
        </p:spPr>
      </p:pic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D33B9E-98BE-4438-A996-61A4330B3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705" y="1575582"/>
            <a:ext cx="5898295" cy="3221501"/>
          </a:xfrm>
        </p:spPr>
        <p:txBody>
          <a:bodyPr>
            <a:normAutofit/>
          </a:bodyPr>
          <a:lstStyle/>
          <a:p>
            <a:r>
              <a:rPr lang="tr-TR" sz="2800" dirty="0"/>
              <a:t>Ayakkabıda sağlamlık ve kaliteyi elde etmek için ara katman olarak kullanılan ve kullanıldığı yere göre farklılık gösterebilen farklı malzemelerden olan ürünlere “takviye malzemeleri” denir.</a:t>
            </a:r>
          </a:p>
        </p:txBody>
      </p:sp>
    </p:spTree>
    <p:extLst>
      <p:ext uri="{BB962C8B-B14F-4D97-AF65-F5344CB8AC3E}">
        <p14:creationId xmlns:p14="http://schemas.microsoft.com/office/powerpoint/2010/main" val="114826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61C7C9-D35F-4127-B6AC-EEB6E83B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AKSESUAR HAZIRLAMA</a:t>
            </a: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4B5641-3AFF-4F01-B227-256C0211B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400" b="1" dirty="0">
                <a:solidFill>
                  <a:srgbClr val="002060"/>
                </a:solidFill>
              </a:rPr>
              <a:t>Kapsül takma</a:t>
            </a:r>
            <a:endParaRPr lang="tr-TR" sz="4400" dirty="0">
              <a:solidFill>
                <a:srgbClr val="002060"/>
              </a:solidFill>
            </a:endParaRPr>
          </a:p>
          <a:p>
            <a:r>
              <a:rPr lang="tr-TR" sz="4400" b="1" dirty="0">
                <a:solidFill>
                  <a:srgbClr val="002060"/>
                </a:solidFill>
              </a:rPr>
              <a:t>Makinede kapsül takma</a:t>
            </a:r>
          </a:p>
          <a:p>
            <a:r>
              <a:rPr lang="tr-TR" sz="4400" b="1" dirty="0">
                <a:solidFill>
                  <a:srgbClr val="002060"/>
                </a:solidFill>
              </a:rPr>
              <a:t>Zımbalar</a:t>
            </a:r>
          </a:p>
          <a:p>
            <a:r>
              <a:rPr lang="tr-TR" sz="4400" b="1" dirty="0">
                <a:solidFill>
                  <a:srgbClr val="002060"/>
                </a:solidFill>
              </a:rPr>
              <a:t>Dekoratif kenarlar</a:t>
            </a:r>
          </a:p>
          <a:p>
            <a:r>
              <a:rPr lang="tr-TR" sz="4400" dirty="0">
                <a:solidFill>
                  <a:srgbClr val="002060"/>
                </a:solidFill>
              </a:rPr>
              <a:t> </a:t>
            </a:r>
            <a:r>
              <a:rPr lang="tr-TR" sz="4400" b="1" dirty="0">
                <a:solidFill>
                  <a:srgbClr val="002060"/>
                </a:solidFill>
              </a:rPr>
              <a:t>Tırtır</a:t>
            </a:r>
          </a:p>
          <a:p>
            <a:r>
              <a:rPr lang="tr-TR" sz="4400" b="1" dirty="0">
                <a:solidFill>
                  <a:srgbClr val="002060"/>
                </a:solidFill>
              </a:rPr>
              <a:t>Fisto</a:t>
            </a:r>
            <a:endParaRPr lang="tr-TR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2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D0FBD8-F773-42A9-B440-545778DC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>
                <a:solidFill>
                  <a:srgbClr val="FF0000"/>
                </a:solidFill>
              </a:rPr>
            </a:br>
            <a:r>
              <a:rPr lang="tr-TR">
                <a:solidFill>
                  <a:srgbClr val="FF0000"/>
                </a:solidFill>
              </a:rPr>
              <a:t>            KESİM </a:t>
            </a:r>
            <a:r>
              <a:rPr lang="tr-TR" dirty="0">
                <a:solidFill>
                  <a:srgbClr val="FF0000"/>
                </a:solidFill>
              </a:rPr>
              <a:t>UYGULAMALARI</a:t>
            </a:r>
          </a:p>
        </p:txBody>
      </p:sp>
    </p:spTree>
    <p:extLst>
      <p:ext uri="{BB962C8B-B14F-4D97-AF65-F5344CB8AC3E}">
        <p14:creationId xmlns:p14="http://schemas.microsoft.com/office/powerpoint/2010/main" val="26275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CE30601-E720-495D-85B4-62A67CC3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51" y="1173161"/>
            <a:ext cx="8915400" cy="566738"/>
          </a:xfrm>
        </p:spPr>
        <p:txBody>
          <a:bodyPr>
            <a:normAutofit fontScale="90000"/>
          </a:bodyPr>
          <a:lstStyle/>
          <a:p>
            <a:r>
              <a:rPr lang="tr-TR" sz="4400" dirty="0"/>
              <a:t>    </a:t>
            </a:r>
            <a:r>
              <a:rPr lang="tr-TR" sz="4400" dirty="0">
                <a:solidFill>
                  <a:srgbClr val="FF0000"/>
                </a:solidFill>
              </a:rPr>
              <a:t>FORT</a:t>
            </a:r>
            <a:br>
              <a:rPr lang="tr-TR" dirty="0"/>
            </a:br>
            <a:endParaRPr lang="tr-TR" dirty="0"/>
          </a:p>
        </p:txBody>
      </p:sp>
      <p:sp>
        <p:nvSpPr>
          <p:cNvPr id="4" name="Resim Yer Tutucusu 3">
            <a:extLst>
              <a:ext uri="{FF2B5EF4-FFF2-40B4-BE49-F238E27FC236}">
                <a16:creationId xmlns:a16="http://schemas.microsoft.com/office/drawing/2014/main" id="{255FD16A-0F3F-4F24-8EC0-3972C49C6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54443" y="1843978"/>
            <a:ext cx="8915400" cy="3854970"/>
          </a:xfrm>
        </p:spPr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5D6E96-E342-4872-8852-930DC6F3B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368" y="1617785"/>
            <a:ext cx="4370693" cy="4251203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 Fort, Sözcük olarak yabancı kökenli olup sağlam anlamına gelir. Ayakkabının  bitmiş sayasının arka </a:t>
            </a:r>
            <a:r>
              <a:rPr lang="tr-TR" sz="2400" dirty="0" err="1"/>
              <a:t>fortluk</a:t>
            </a:r>
            <a:r>
              <a:rPr lang="tr-TR" sz="2400" dirty="0"/>
              <a:t> tarafının deri ile astar arasına konan, monte olduktan sonra kalıbın şeklini alan ve bu şekli koruyan sertleştirici takviye malzemesidir. Sayanın dış yüzeyinden görünmeyen sertleştirici özellik taşır.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4E6CB72-4845-47BF-9BF3-1F8523BE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55" y="1855705"/>
            <a:ext cx="4854766" cy="36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4B0F05-1BC7-4BD9-862E-23AB2E24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33" y="0"/>
            <a:ext cx="2840916" cy="634965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BOMBE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E66B469-20BD-4F64-A173-979E8543A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489" y="1012873"/>
            <a:ext cx="6147582" cy="4079632"/>
          </a:xfrm>
        </p:spPr>
        <p:txBody>
          <a:bodyPr>
            <a:noAutofit/>
          </a:bodyPr>
          <a:lstStyle/>
          <a:p>
            <a:r>
              <a:rPr lang="tr-TR" sz="2400" dirty="0"/>
              <a:t>Şişme kabarma anlamında kullanılan bir sözcüktür. Ayakkabının burun kısmının sert ve kalıbın şeklini almasını sağlayan  astar ile yüzün (deri, suni deri, dokuma) arasına konulan takviye malzemesidir. Bombeler de </a:t>
            </a:r>
            <a:r>
              <a:rPr lang="tr-TR" sz="2400" dirty="0" err="1"/>
              <a:t>fortta</a:t>
            </a:r>
            <a:r>
              <a:rPr lang="tr-TR" sz="2400" dirty="0"/>
              <a:t> olduğu gibi sayanın dışından görünmeyen sertleştirici özelliğe sahip önemli bir ayakkabı elemanıdır. </a:t>
            </a:r>
          </a:p>
        </p:txBody>
      </p:sp>
      <p:pic>
        <p:nvPicPr>
          <p:cNvPr id="7" name="Resim Yer Tutucusu 6">
            <a:extLst>
              <a:ext uri="{FF2B5EF4-FFF2-40B4-BE49-F238E27FC236}">
                <a16:creationId xmlns:a16="http://schemas.microsoft.com/office/drawing/2014/main" id="{A9022612-390F-43E9-99A8-EB93853E4D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95" b="4195"/>
          <a:stretch>
            <a:fillRect/>
          </a:stretch>
        </p:blipFill>
        <p:spPr>
          <a:xfrm>
            <a:off x="6576679" y="2264605"/>
            <a:ext cx="6708775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82FBFE-F44A-497F-BE0F-4E733133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300" b="1" dirty="0">
                <a:solidFill>
                  <a:srgbClr val="FF0000"/>
                </a:solidFill>
              </a:rPr>
              <a:t>*SAYA SÜSLEME GEREÇLERİ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E69BDD-86CD-4DAB-9502-3AF20D57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5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/>
              <a:t>Ayakkabının görünümüne güzellik ve estetik bir görüntü vermeyi sağlayan, çeşitli malzemelerden oluşan süsleme malzemeleridir. </a:t>
            </a:r>
          </a:p>
        </p:txBody>
      </p:sp>
    </p:spTree>
    <p:extLst>
      <p:ext uri="{BB962C8B-B14F-4D97-AF65-F5344CB8AC3E}">
        <p14:creationId xmlns:p14="http://schemas.microsoft.com/office/powerpoint/2010/main" val="319331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2FF566-5070-4F5C-804D-3E57A989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44" y="0"/>
            <a:ext cx="2034269" cy="548798"/>
          </a:xfrm>
        </p:spPr>
        <p:txBody>
          <a:bodyPr/>
          <a:lstStyle/>
          <a:p>
            <a:r>
              <a:rPr lang="tr-TR" dirty="0"/>
              <a:t>   </a:t>
            </a:r>
            <a:r>
              <a:rPr lang="tr-TR" dirty="0">
                <a:solidFill>
                  <a:srgbClr val="FF0000"/>
                </a:solidFill>
              </a:rPr>
              <a:t>KAPSÜL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908C674-043B-44D4-B64E-FBEE9BC95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0264" y="1290918"/>
            <a:ext cx="4951828" cy="4276163"/>
          </a:xfrm>
        </p:spPr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E35AB7-314A-4219-8C9E-9A3D4013D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8031" y="1772529"/>
            <a:ext cx="4696824" cy="707379"/>
          </a:xfrm>
        </p:spPr>
        <p:txBody>
          <a:bodyPr>
            <a:noAutofit/>
          </a:bodyPr>
          <a:lstStyle/>
          <a:p>
            <a:r>
              <a:rPr lang="tr-TR" sz="2800" dirty="0"/>
              <a:t>Bağcık deliklerini, kuvvetlendirerek dekoratif bir görüntü vermek amacıyla kullanılan saya elemanıdır. Bazı modellerde süs amacı ile de kapsül kullanılmaktadır</a:t>
            </a:r>
            <a:r>
              <a:rPr lang="tr-TR" sz="24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7718EA-6A6C-4174-9666-2D2EA3BE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64" y="1371550"/>
            <a:ext cx="4951828" cy="41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89EA8F-76D6-444E-9EE1-90EA769E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52" y="48259"/>
            <a:ext cx="2222072" cy="943928"/>
          </a:xfrm>
        </p:spPr>
        <p:txBody>
          <a:bodyPr/>
          <a:lstStyle/>
          <a:p>
            <a:r>
              <a:rPr lang="tr-TR" dirty="0"/>
              <a:t>  </a:t>
            </a:r>
            <a:r>
              <a:rPr lang="tr-TR" dirty="0">
                <a:solidFill>
                  <a:srgbClr val="FF0000"/>
                </a:solidFill>
              </a:rPr>
              <a:t>RİVET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3088A94-C27E-44DA-983C-A2D06F61E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034" y="1621350"/>
            <a:ext cx="4295128" cy="3439136"/>
          </a:xfrm>
        </p:spPr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AB7F9A-C951-4BA4-8E2A-3A6B13908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616" y="992187"/>
            <a:ext cx="4846528" cy="3439136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  <a:r>
              <a:rPr lang="tr-TR" sz="2800" dirty="0"/>
              <a:t>Sayaları süslemek amacıyla ve bazı modellerde birbirine tutturmaya yarayan saya parçalarının yüzeylerine takılan saya elemanıdır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2A04C1-A803-4C59-A912-2B46A42D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034" y="1358624"/>
            <a:ext cx="4956310" cy="41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5E5C8E-3E46-4936-BFA2-4AE2958F3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58" y="430211"/>
            <a:ext cx="2475156" cy="695203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  ÇIT </a:t>
            </a:r>
            <a:r>
              <a:rPr lang="tr-TR" sz="4400" dirty="0" err="1">
                <a:solidFill>
                  <a:srgbClr val="FF0000"/>
                </a:solidFill>
              </a:rPr>
              <a:t>ÇIT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DD6BD4B2-0597-4F91-B46E-D434514ACC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169" b="28169"/>
          <a:stretch>
            <a:fillRect/>
          </a:stretch>
        </p:blipFill>
        <p:spPr>
          <a:xfrm>
            <a:off x="6096000" y="829994"/>
            <a:ext cx="6512856" cy="3770141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AB5A321-04A4-4D83-95FA-8F4C644B9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7618" y="1125415"/>
            <a:ext cx="4543865" cy="4735636"/>
          </a:xfrm>
        </p:spPr>
        <p:txBody>
          <a:bodyPr>
            <a:normAutofit/>
          </a:bodyPr>
          <a:lstStyle/>
          <a:p>
            <a:r>
              <a:rPr lang="tr-TR" sz="2800" dirty="0"/>
              <a:t> Cırt bantların yerine, atkı (bareti) bağlamak için kullanılan saya elamanıdır. Çıtçıtlar güzel görünüm ve pratik amaçlar için kullanılır. Erkek ve dişiden oluşur. 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33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B3CA30-D085-4043-BC72-2CF075A2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27" y="168812"/>
            <a:ext cx="2939390" cy="889922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    TOKA</a:t>
            </a:r>
          </a:p>
        </p:txBody>
      </p:sp>
      <p:pic>
        <p:nvPicPr>
          <p:cNvPr id="6" name="Resim Yer Tutucusu 5">
            <a:extLst>
              <a:ext uri="{FF2B5EF4-FFF2-40B4-BE49-F238E27FC236}">
                <a16:creationId xmlns:a16="http://schemas.microsoft.com/office/drawing/2014/main" id="{FE0150D0-28C7-40A2-9B28-30D4AF9F28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292" b="16292"/>
          <a:stretch>
            <a:fillRect/>
          </a:stretch>
        </p:blipFill>
        <p:spPr>
          <a:xfrm>
            <a:off x="6521450" y="4278482"/>
            <a:ext cx="4492759" cy="2418161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CE1267-2752-4B8C-AA93-B842BD92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7527" y="1181686"/>
            <a:ext cx="5427932" cy="3796994"/>
          </a:xfrm>
        </p:spPr>
        <p:txBody>
          <a:bodyPr>
            <a:noAutofit/>
          </a:bodyPr>
          <a:lstStyle/>
          <a:p>
            <a:r>
              <a:rPr lang="tr-TR" sz="2800" dirty="0"/>
              <a:t>Ayak uyumu için bantların ayarlanmasında kullanıldığı gibi ayakkabıda süs amaçlıda kullanılabilir. Çok çeşitli biçimlerde yapılırlar.  Büyük, küçük, köşeli, yuvarlak, mat, parlak veya renkli türlerden oluşurlar.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2A576DB-28A2-4856-994C-6AAE5E738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06" y="1981774"/>
            <a:ext cx="3977907" cy="17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01BB2D-6F11-4C69-88D7-62769472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21" y="206326"/>
            <a:ext cx="2961182" cy="541216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   ZIMBA</a:t>
            </a:r>
          </a:p>
        </p:txBody>
      </p:sp>
      <p:pic>
        <p:nvPicPr>
          <p:cNvPr id="5" name="Resim Yer Tutucusu 4">
            <a:extLst>
              <a:ext uri="{FF2B5EF4-FFF2-40B4-BE49-F238E27FC236}">
                <a16:creationId xmlns:a16="http://schemas.microsoft.com/office/drawing/2014/main" id="{E902B382-69F3-467F-9CCB-1DCD28A547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264" r="39264"/>
          <a:stretch>
            <a:fillRect/>
          </a:stretch>
        </p:blipFill>
        <p:spPr>
          <a:xfrm>
            <a:off x="6692051" y="4265792"/>
            <a:ext cx="1455851" cy="1149553"/>
          </a:xfrm>
          <a:prstGeom prst="rect">
            <a:avLst/>
          </a:prstGeom>
        </p:spPr>
      </p:pic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9C503A-0A6D-4240-A20C-90B1CA482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4905" y="1392702"/>
            <a:ext cx="5143804" cy="5312897"/>
          </a:xfrm>
        </p:spPr>
        <p:txBody>
          <a:bodyPr>
            <a:noAutofit/>
          </a:bodyPr>
          <a:lstStyle/>
          <a:p>
            <a:r>
              <a:rPr lang="tr-TR" sz="2800" dirty="0"/>
              <a:t>Zımbalar, saya parçalarına estetik görünüm ve hava vermek amacıyla, çeşitli şekil ve boyutlardan oluşan delici malzemelerdir. Saya parçalarının çoğunlukla kenarlarına ve sayanın burun bölümüne zımba yapılarak estetik bir görünüm elde edilir.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4987FEC-CDAD-4AA6-AE19-4B862BB33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08" y="2264899"/>
            <a:ext cx="5437625" cy="18125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E6DAAF2-D2C4-4D0E-9DCD-05ACFA4B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583" y="4414847"/>
            <a:ext cx="3449063" cy="8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200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309</Words>
  <Application>Microsoft Office PowerPoint</Application>
  <PresentationFormat>Geniş ekran</PresentationFormat>
  <Paragraphs>26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Duman</vt:lpstr>
      <vt:lpstr>*SAYA YAPIMINDA KULLANILAN TAKVİYE      MALZEMELERİ  </vt:lpstr>
      <vt:lpstr>    FORT </vt:lpstr>
      <vt:lpstr>BOMBE</vt:lpstr>
      <vt:lpstr>*SAYA SÜSLEME GEREÇLERİ </vt:lpstr>
      <vt:lpstr>   KAPSÜL</vt:lpstr>
      <vt:lpstr>  RİVET</vt:lpstr>
      <vt:lpstr>  ÇIT ÇIT</vt:lpstr>
      <vt:lpstr>    TOKA</vt:lpstr>
      <vt:lpstr>   ZIMBA</vt:lpstr>
      <vt:lpstr>AKSESUAR HAZIRLAMA</vt:lpstr>
      <vt:lpstr>             KESİM UYGULAMALARI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*SAYA YAPIMINDA KULLANILAN TAKVİYE      MALZEMELERİ  </dc:title>
  <dc:creator>selami özal</dc:creator>
  <cp:lastModifiedBy>selami özal</cp:lastModifiedBy>
  <cp:revision>13</cp:revision>
  <dcterms:created xsi:type="dcterms:W3CDTF">2017-11-06T19:11:07Z</dcterms:created>
  <dcterms:modified xsi:type="dcterms:W3CDTF">2017-11-22T16:15:16Z</dcterms:modified>
</cp:coreProperties>
</file>