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93" r:id="rId2"/>
    <p:sldId id="316" r:id="rId3"/>
    <p:sldId id="278" r:id="rId4"/>
    <p:sldId id="282" r:id="rId5"/>
    <p:sldId id="268" r:id="rId6"/>
    <p:sldId id="259"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B87388-A0D9-6C0F-7C70-98C4F9EF9877}" v="165" dt="2021-02-27T19:06:50.807"/>
    <p1510:client id="{0F71AF9F-807A-2000-7928-FAB23FE9DDE0}" v="587" dt="2021-02-27T19:52:54.787"/>
    <p1510:client id="{822C0F12-355F-0FFE-DD02-EBB980F6F0AD}" v="1560" dt="2021-02-27T18:54:33.3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5" autoAdjust="0"/>
    <p:restoredTop sz="94660"/>
  </p:normalViewPr>
  <p:slideViewPr>
    <p:cSldViewPr snapToGrid="0">
      <p:cViewPr varScale="1">
        <p:scale>
          <a:sx n="70" d="100"/>
          <a:sy n="70" d="100"/>
        </p:scale>
        <p:origin x="73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8"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y-AM"/>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CB3C26-217B-42CB-8CD9-F38E858D189F}" type="datetimeFigureOut">
              <a:rPr lang="hy-AM" smtClean="0"/>
              <a:t>11.05.2022</a:t>
            </a:fld>
            <a:endParaRPr lang="hy-AM"/>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y-AM"/>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hy-AM"/>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y-AM"/>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C86737-FD54-411D-9A4B-7EB4D6C11ABE}" type="slidenum">
              <a:rPr lang="hy-AM" smtClean="0"/>
              <a:t>‹#›</a:t>
            </a:fld>
            <a:endParaRPr lang="hy-AM"/>
          </a:p>
        </p:txBody>
      </p:sp>
    </p:spTree>
    <p:extLst>
      <p:ext uri="{BB962C8B-B14F-4D97-AF65-F5344CB8AC3E}">
        <p14:creationId xmlns:p14="http://schemas.microsoft.com/office/powerpoint/2010/main" val="734988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E2072480-10DA-4FB4-BEAE-2A1DEA90F248}" type="datetimeFigureOut">
              <a:rPr lang="tr-TR" smtClean="0"/>
              <a:t>11.05.2022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40994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t>11.05.2022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47874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t>11.05.2022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04856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t>11.05.2022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944319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E2072480-10DA-4FB4-BEAE-2A1DEA90F248}" type="datetimeFigureOut">
              <a:rPr lang="tr-TR" smtClean="0"/>
              <a:t>11.05.2022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196833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E2072480-10DA-4FB4-BEAE-2A1DEA90F248}" type="datetimeFigureOut">
              <a:rPr lang="tr-TR" smtClean="0"/>
              <a:t>11.05.2022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652797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E2072480-10DA-4FB4-BEAE-2A1DEA90F248}" type="datetimeFigureOut">
              <a:rPr lang="tr-TR" smtClean="0"/>
              <a:t>11.05.2022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46744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E2072480-10DA-4FB4-BEAE-2A1DEA90F248}" type="datetimeFigureOut">
              <a:rPr lang="tr-TR" smtClean="0"/>
              <a:t>11.05.2022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861482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2072480-10DA-4FB4-BEAE-2A1DEA90F248}" type="datetimeFigureOut">
              <a:rPr lang="tr-TR" smtClean="0"/>
              <a:t>11.05.2022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199817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2072480-10DA-4FB4-BEAE-2A1DEA90F248}" type="datetimeFigureOut">
              <a:rPr lang="tr-TR" smtClean="0"/>
              <a:t>11.05.2022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700913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2072480-10DA-4FB4-BEAE-2A1DEA90F248}" type="datetimeFigureOut">
              <a:rPr lang="tr-TR" smtClean="0"/>
              <a:t>11.05.2022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18175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072480-10DA-4FB4-BEAE-2A1DEA90F248}" type="datetimeFigureOut">
              <a:rPr lang="tr-TR" smtClean="0"/>
              <a:t>11.05.2022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3712468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slideshare.net/ovuncmeric/yeni-medya-nedir-yeni-medyann-zellikleri-nelerdir"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5D3CB6DD-C22B-4EF4-A656-914DA820A21C}"/>
              </a:ext>
            </a:extLst>
          </p:cNvPr>
          <p:cNvPicPr>
            <a:picLocks noChangeAspect="1"/>
          </p:cNvPicPr>
          <p:nvPr/>
        </p:nvPicPr>
        <p:blipFill rotWithShape="1">
          <a:blip r:embed="rId2"/>
          <a:srcRect t="17023" b="12664"/>
          <a:stretch/>
        </p:blipFill>
        <p:spPr>
          <a:xfrm>
            <a:off x="20" y="10"/>
            <a:ext cx="12191980" cy="6857990"/>
          </a:xfrm>
          <a:prstGeom prst="rect">
            <a:avLst/>
          </a:prstGeom>
        </p:spPr>
      </p:pic>
      <p:sp>
        <p:nvSpPr>
          <p:cNvPr id="19" name="Freeform 5">
            <a:extLst>
              <a:ext uri="{FF2B5EF4-FFF2-40B4-BE49-F238E27FC236}">
                <a16:creationId xmlns="" xmlns:a16="http://schemas.microsoft.com/office/drawing/2014/main" id="{87CC2527-562A-4F69-B487-4371E5B243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Başlık 1">
            <a:extLst>
              <a:ext uri="{FF2B5EF4-FFF2-40B4-BE49-F238E27FC236}">
                <a16:creationId xmlns="" xmlns:a16="http://schemas.microsoft.com/office/drawing/2014/main" id="{F6374622-E185-4C9F-90C1-D6D317F9A326}"/>
              </a:ext>
            </a:extLst>
          </p:cNvPr>
          <p:cNvSpPr>
            <a:spLocks noGrp="1"/>
          </p:cNvSpPr>
          <p:nvPr>
            <p:ph type="ctrTitle"/>
          </p:nvPr>
        </p:nvSpPr>
        <p:spPr>
          <a:xfrm>
            <a:off x="-463638" y="180305"/>
            <a:ext cx="7572776" cy="1493950"/>
          </a:xfrm>
        </p:spPr>
        <p:txBody>
          <a:bodyPr>
            <a:normAutofit/>
          </a:bodyPr>
          <a:lstStyle/>
          <a:p>
            <a:r>
              <a:rPr lang="tr-TR" sz="4000" dirty="0" smtClean="0">
                <a:latin typeface="Times New Roman"/>
                <a:cs typeface="Calibri Light"/>
              </a:rPr>
              <a:t>Yeni Medyada Ermeni Folkloru</a:t>
            </a:r>
            <a:br>
              <a:rPr lang="tr-TR" sz="4000" dirty="0" smtClean="0">
                <a:latin typeface="Times New Roman"/>
                <a:cs typeface="Calibri Light"/>
              </a:rPr>
            </a:br>
            <a:endParaRPr lang="tr-TR" sz="4000" dirty="0">
              <a:latin typeface="Times New Roman"/>
              <a:cs typeface="Times New Roman"/>
            </a:endParaRPr>
          </a:p>
        </p:txBody>
      </p:sp>
      <p:cxnSp>
        <p:nvCxnSpPr>
          <p:cNvPr id="21" name="Straight Connector 17">
            <a:extLst>
              <a:ext uri="{FF2B5EF4-FFF2-40B4-BE49-F238E27FC236}">
                <a16:creationId xmlns="" xmlns:a16="http://schemas.microsoft.com/office/drawing/2014/main" id="{BCDAEC91-5BCE-4B55-9CC0-43EF94CB734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5874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hy-AM"/>
          </a:p>
        </p:txBody>
      </p:sp>
      <p:sp>
        <p:nvSpPr>
          <p:cNvPr id="3" name="İçerik Yer Tutucusu 2"/>
          <p:cNvSpPr>
            <a:spLocks noGrp="1"/>
          </p:cNvSpPr>
          <p:nvPr>
            <p:ph idx="1"/>
          </p:nvPr>
        </p:nvSpPr>
        <p:spPr/>
        <p:txBody>
          <a:bodyPr/>
          <a:lstStyle/>
          <a:p>
            <a:endParaRPr lang="hy-AM"/>
          </a:p>
        </p:txBody>
      </p:sp>
      <p:pic>
        <p:nvPicPr>
          <p:cNvPr id="4" name="Resim 3"/>
          <p:cNvPicPr>
            <a:picLocks noChangeAspect="1"/>
          </p:cNvPicPr>
          <p:nvPr/>
        </p:nvPicPr>
        <p:blipFill rotWithShape="1">
          <a:blip r:embed="rId2"/>
          <a:srcRect t="8530"/>
          <a:stretch/>
        </p:blipFill>
        <p:spPr>
          <a:xfrm>
            <a:off x="0" y="0"/>
            <a:ext cx="12321298" cy="6336406"/>
          </a:xfrm>
          <a:prstGeom prst="rect">
            <a:avLst/>
          </a:prstGeom>
        </p:spPr>
      </p:pic>
    </p:spTree>
    <p:extLst>
      <p:ext uri="{BB962C8B-B14F-4D97-AF65-F5344CB8AC3E}">
        <p14:creationId xmlns:p14="http://schemas.microsoft.com/office/powerpoint/2010/main" val="2626818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A7AE9375-4664-4DB2-922D-2782A6E439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 xmlns:a16="http://schemas.microsoft.com/office/drawing/2014/main" id="{EE504C98-6397-41C1-A8D8-2D9C4ED307E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BCEEEB13-DFF4-4003-A5F7-DC41A41F8D9A}"/>
              </a:ext>
            </a:extLst>
          </p:cNvPr>
          <p:cNvSpPr>
            <a:spLocks noGrp="1"/>
          </p:cNvSpPr>
          <p:nvPr>
            <p:ph idx="1"/>
          </p:nvPr>
        </p:nvSpPr>
        <p:spPr>
          <a:xfrm>
            <a:off x="1392667" y="2240807"/>
            <a:ext cx="9406666" cy="4230633"/>
          </a:xfrm>
        </p:spPr>
        <p:txBody>
          <a:bodyPr vert="horz" lIns="91440" tIns="45720" rIns="91440" bIns="45720" rtlCol="0" anchor="t">
            <a:normAutofit/>
          </a:bodyPr>
          <a:lstStyle/>
          <a:p>
            <a:r>
              <a:rPr lang="tr-TR" dirty="0" smtClean="0">
                <a:solidFill>
                  <a:schemeClr val="bg1"/>
                </a:solidFill>
                <a:ea typeface="+mn-lt"/>
                <a:cs typeface="+mn-lt"/>
              </a:rPr>
              <a:t>Siber uzamda </a:t>
            </a:r>
            <a:r>
              <a:rPr lang="tr-TR" dirty="0">
                <a:solidFill>
                  <a:schemeClr val="bg1"/>
                </a:solidFill>
                <a:ea typeface="+mn-lt"/>
                <a:cs typeface="+mn-lt"/>
              </a:rPr>
              <a:t>iki tür iletişim gerçekleşebilir: </a:t>
            </a:r>
            <a:endParaRPr lang="tr-TR" dirty="0" smtClean="0">
              <a:solidFill>
                <a:schemeClr val="bg1"/>
              </a:solidFill>
              <a:ea typeface="+mn-lt"/>
              <a:cs typeface="+mn-lt"/>
            </a:endParaRPr>
          </a:p>
          <a:p>
            <a:endParaRPr lang="tr-TR" dirty="0">
              <a:solidFill>
                <a:schemeClr val="bg1"/>
              </a:solidFill>
              <a:ea typeface="+mn-lt"/>
              <a:cs typeface="+mn-lt"/>
            </a:endParaRPr>
          </a:p>
          <a:p>
            <a:r>
              <a:rPr lang="tr-TR" dirty="0" smtClean="0">
                <a:solidFill>
                  <a:schemeClr val="bg1"/>
                </a:solidFill>
                <a:ea typeface="+mn-lt"/>
                <a:cs typeface="+mn-lt"/>
              </a:rPr>
              <a:t>Makine/yapay </a:t>
            </a:r>
            <a:r>
              <a:rPr lang="tr-TR" dirty="0">
                <a:solidFill>
                  <a:schemeClr val="bg1"/>
                </a:solidFill>
                <a:ea typeface="+mn-lt"/>
                <a:cs typeface="+mn-lt"/>
              </a:rPr>
              <a:t>zekâ ile insan arasında ve </a:t>
            </a:r>
            <a:r>
              <a:rPr lang="tr-TR" dirty="0" err="1">
                <a:solidFill>
                  <a:schemeClr val="bg1"/>
                </a:solidFill>
                <a:ea typeface="+mn-lt"/>
                <a:cs typeface="+mn-lt"/>
              </a:rPr>
              <a:t>arayüzeydeki</a:t>
            </a:r>
            <a:r>
              <a:rPr lang="tr-TR" dirty="0">
                <a:solidFill>
                  <a:schemeClr val="bg1"/>
                </a:solidFill>
                <a:ea typeface="+mn-lt"/>
                <a:cs typeface="+mn-lt"/>
              </a:rPr>
              <a:t> farklı insanlar arasında. </a:t>
            </a:r>
            <a:endParaRPr lang="tr-TR" dirty="0">
              <a:solidFill>
                <a:schemeClr val="bg1"/>
              </a:solidFill>
              <a:cs typeface="Calibri"/>
            </a:endParaRPr>
          </a:p>
        </p:txBody>
      </p:sp>
      <p:sp>
        <p:nvSpPr>
          <p:cNvPr id="12" name="Rectangle 11">
            <a:extLst>
              <a:ext uri="{FF2B5EF4-FFF2-40B4-BE49-F238E27FC236}">
                <a16:creationId xmlns="" xmlns:a16="http://schemas.microsoft.com/office/drawing/2014/main" id="{9DD005C1-8C51-42D6-9BEE-B9B8384974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7211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5A0118C5-4F8D-4CF4-BADD-53FEACC6C42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 xmlns:a16="http://schemas.microsoft.com/office/drawing/2014/main" id="{CAEBFCD5-5356-4326-8D39-8235A46CD7B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80809" y="1187311"/>
            <a:ext cx="5089552" cy="4483379"/>
          </a:xfrm>
          <a:prstGeom prst="rect">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F6814848-248A-47DD-88E0-95099D951EF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85301" y="1178924"/>
            <a:ext cx="5089552" cy="4483379"/>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718BDA89-0D2C-4C4E-99F6-D7A220FE48D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43787" y="1130846"/>
            <a:ext cx="5039475" cy="4439266"/>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aphic 38">
            <a:extLst>
              <a:ext uri="{FF2B5EF4-FFF2-40B4-BE49-F238E27FC236}">
                <a16:creationId xmlns="" xmlns:a16="http://schemas.microsoft.com/office/drawing/2014/main" id="{6B67BE95-96EF-433C-9F29-B0732AA6B6A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03040" y="1424181"/>
            <a:ext cx="1355538" cy="503582"/>
            <a:chOff x="2267504" y="2540250"/>
            <a:chExt cx="1990951" cy="739640"/>
          </a:xfrm>
          <a:solidFill>
            <a:schemeClr val="bg1"/>
          </a:solidFill>
        </p:grpSpPr>
        <p:sp>
          <p:nvSpPr>
            <p:cNvPr id="17" name="Freeform: Shape 16">
              <a:extLst>
                <a:ext uri="{FF2B5EF4-FFF2-40B4-BE49-F238E27FC236}">
                  <a16:creationId xmlns="" xmlns:a16="http://schemas.microsoft.com/office/drawing/2014/main" id="{AD324976-1596-4B76-A61C-5626816B2417}"/>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8" name="Freeform: Shape 17">
              <a:extLst>
                <a:ext uri="{FF2B5EF4-FFF2-40B4-BE49-F238E27FC236}">
                  <a16:creationId xmlns="" xmlns:a16="http://schemas.microsoft.com/office/drawing/2014/main" id="{C44DEF24-FB22-48A2-8257-B97AD7E1AAE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20" name="Graphic 212">
            <a:extLst>
              <a:ext uri="{FF2B5EF4-FFF2-40B4-BE49-F238E27FC236}">
                <a16:creationId xmlns="" xmlns:a16="http://schemas.microsoft.com/office/drawing/2014/main" id="{7CE98B01-ED41-482F-AFA1-19C7FA7C04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 xmlns:a16="http://schemas.microsoft.com/office/drawing/2014/main" id="{B9CABDD0-8DF6-4974-A224-9A2A817780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24" name="Graphic 4">
            <a:extLst>
              <a:ext uri="{FF2B5EF4-FFF2-40B4-BE49-F238E27FC236}">
                <a16:creationId xmlns="" xmlns:a16="http://schemas.microsoft.com/office/drawing/2014/main" id="{D6E8B984-55B9-4A62-A043-997D00F0AE0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5532680" y="5188771"/>
            <a:ext cx="1076787" cy="1076789"/>
            <a:chOff x="5829300" y="3162300"/>
            <a:chExt cx="532256" cy="532257"/>
          </a:xfrm>
          <a:solidFill>
            <a:schemeClr val="bg1"/>
          </a:solidFill>
        </p:grpSpPr>
        <p:sp>
          <p:nvSpPr>
            <p:cNvPr id="25" name="Freeform: Shape 24">
              <a:extLst>
                <a:ext uri="{FF2B5EF4-FFF2-40B4-BE49-F238E27FC236}">
                  <a16:creationId xmlns="" xmlns:a16="http://schemas.microsoft.com/office/drawing/2014/main" id="{D4FAF4A8-82EB-4F6F-B601-43EBF0BD127D}"/>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 xmlns:a16="http://schemas.microsoft.com/office/drawing/2014/main" id="{26F2473F-E069-4558-9B41-E285BBE0300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 xmlns:a16="http://schemas.microsoft.com/office/drawing/2014/main" id="{FC9A4A76-2C9F-486C-9663-6A30A022DE9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 xmlns:a16="http://schemas.microsoft.com/office/drawing/2014/main" id="{88431DC7-D4CB-479A-AFA4-5B0C597A2E2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 xmlns:a16="http://schemas.microsoft.com/office/drawing/2014/main" id="{30755DA1-6F28-4612-A4A7-B915468C6DA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 xmlns:a16="http://schemas.microsoft.com/office/drawing/2014/main" id="{4616ED79-5475-49E6-A5FE-8D9DB12FB04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 xmlns:a16="http://schemas.microsoft.com/office/drawing/2014/main" id="{21DCEB47-7140-4682-8DBF-7667BE28FC9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EA931BD3-5A56-42F2-B6B5-647B28D1CF9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820E4C8E-4190-498D-9556-6DA668A81F9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 xmlns:a16="http://schemas.microsoft.com/office/drawing/2014/main" id="{54B2F30F-0B57-4D60-A087-CD6A471F68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 xmlns:a16="http://schemas.microsoft.com/office/drawing/2014/main" id="{FC5E8C73-ED41-4214-AEE6-3C5F49384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 xmlns:a16="http://schemas.microsoft.com/office/drawing/2014/main" id="{B1F94534-FE3E-476C-870B-E714E4A6686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 xmlns:a16="http://schemas.microsoft.com/office/drawing/2014/main" id="{8DE6C1B0-4D58-4937-B2B7-B1207CA18FAC}"/>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sp>
        <p:nvSpPr>
          <p:cNvPr id="3" name="İçerik Yer Tutucusu 2">
            <a:extLst>
              <a:ext uri="{FF2B5EF4-FFF2-40B4-BE49-F238E27FC236}">
                <a16:creationId xmlns="" xmlns:a16="http://schemas.microsoft.com/office/drawing/2014/main" id="{8498BACA-B9F1-41AF-BCE2-571E6CC3A566}"/>
              </a:ext>
            </a:extLst>
          </p:cNvPr>
          <p:cNvSpPr>
            <a:spLocks noGrp="1"/>
          </p:cNvSpPr>
          <p:nvPr>
            <p:ph idx="1"/>
          </p:nvPr>
        </p:nvSpPr>
        <p:spPr>
          <a:xfrm>
            <a:off x="6477270" y="1130846"/>
            <a:ext cx="4974771" cy="4351338"/>
          </a:xfrm>
        </p:spPr>
        <p:txBody>
          <a:bodyPr vert="horz" lIns="91440" tIns="45720" rIns="91440" bIns="45720" rtlCol="0">
            <a:normAutofit/>
          </a:bodyPr>
          <a:lstStyle/>
          <a:p>
            <a:r>
              <a:rPr lang="tr-TR" sz="2200" dirty="0">
                <a:solidFill>
                  <a:schemeClr val="bg1"/>
                </a:solidFill>
                <a:latin typeface="Times New Roman"/>
                <a:ea typeface="+mn-lt"/>
                <a:cs typeface="+mn-lt"/>
              </a:rPr>
              <a:t>Yapılan araştırmalarda, siber uzay yapısı ile ortaya çıkan yeni bir toplumsal sınıflamanın da yapıldığı görülmektedir. Bu yapı altında “net vatandaşları”, “net </a:t>
            </a:r>
            <a:r>
              <a:rPr lang="tr-TR" sz="2200" dirty="0" err="1">
                <a:solidFill>
                  <a:schemeClr val="bg1"/>
                </a:solidFill>
                <a:latin typeface="Times New Roman"/>
                <a:ea typeface="+mn-lt"/>
                <a:cs typeface="+mn-lt"/>
              </a:rPr>
              <a:t>citizen</a:t>
            </a:r>
            <a:r>
              <a:rPr lang="tr-TR" sz="2200" dirty="0">
                <a:solidFill>
                  <a:schemeClr val="bg1"/>
                </a:solidFill>
                <a:latin typeface="Times New Roman"/>
                <a:ea typeface="+mn-lt"/>
                <a:cs typeface="+mn-lt"/>
              </a:rPr>
              <a:t>” olarak adlandırılan toplumsal anlamda yeni bir yapı oluşturulmuştur. </a:t>
            </a:r>
            <a:endParaRPr lang="tr-TR" sz="2200" dirty="0">
              <a:solidFill>
                <a:schemeClr val="bg1"/>
              </a:solidFill>
              <a:latin typeface="Times New Roman"/>
              <a:cs typeface="Times New Roman"/>
            </a:endParaRPr>
          </a:p>
        </p:txBody>
      </p:sp>
    </p:spTree>
    <p:extLst>
      <p:ext uri="{BB962C8B-B14F-4D97-AF65-F5344CB8AC3E}">
        <p14:creationId xmlns:p14="http://schemas.microsoft.com/office/powerpoint/2010/main" val="2013306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5A0118C5-4F8D-4CF4-BADD-53FEACC6C42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 xmlns:a16="http://schemas.microsoft.com/office/drawing/2014/main" id="{6A57EACD-61CA-4775-9551-2078FC0BC79D}"/>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731107" y="5203828"/>
            <a:ext cx="1861478" cy="1557272"/>
            <a:chOff x="9731107" y="5203828"/>
            <a:chExt cx="1861478" cy="1557272"/>
          </a:xfrm>
          <a:solidFill>
            <a:schemeClr val="bg1"/>
          </a:solidFill>
        </p:grpSpPr>
        <p:sp>
          <p:nvSpPr>
            <p:cNvPr id="11" name="Freeform: Shape 10">
              <a:extLst>
                <a:ext uri="{FF2B5EF4-FFF2-40B4-BE49-F238E27FC236}">
                  <a16:creationId xmlns="" xmlns:a16="http://schemas.microsoft.com/office/drawing/2014/main" id="{5EA9CEFA-65DF-4773-AB16-4E081134804C}"/>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731112" y="5203828"/>
              <a:ext cx="36465" cy="36221"/>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 xmlns:a16="http://schemas.microsoft.com/office/drawing/2014/main" id="{A5B46568-197D-4462-A2AB-B32016E07D6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883335"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3" name="Freeform: Shape 12">
              <a:extLst>
                <a:ext uri="{FF2B5EF4-FFF2-40B4-BE49-F238E27FC236}">
                  <a16:creationId xmlns="" xmlns:a16="http://schemas.microsoft.com/office/drawing/2014/main" id="{3A310550-C5D3-4B44-A74F-CA522D3EA12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035314"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 name="Freeform: Shape 13">
              <a:extLst>
                <a:ext uri="{FF2B5EF4-FFF2-40B4-BE49-F238E27FC236}">
                  <a16:creationId xmlns="" xmlns:a16="http://schemas.microsoft.com/office/drawing/2014/main" id="{F4320944-CB85-404B-ACEB-4C621A2DE01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187538"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5" name="Freeform: Shape 14">
              <a:extLst>
                <a:ext uri="{FF2B5EF4-FFF2-40B4-BE49-F238E27FC236}">
                  <a16:creationId xmlns="" xmlns:a16="http://schemas.microsoft.com/office/drawing/2014/main" id="{CF09ADAE-8ED7-4349-9F53-C9846B34ACFC}"/>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339519"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 name="Freeform: Shape 15">
              <a:extLst>
                <a:ext uri="{FF2B5EF4-FFF2-40B4-BE49-F238E27FC236}">
                  <a16:creationId xmlns="" xmlns:a16="http://schemas.microsoft.com/office/drawing/2014/main" id="{44A30888-D632-4303-AD63-F9F6425F672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491745"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7" name="Freeform: Shape 16">
              <a:extLst>
                <a:ext uri="{FF2B5EF4-FFF2-40B4-BE49-F238E27FC236}">
                  <a16:creationId xmlns="" xmlns:a16="http://schemas.microsoft.com/office/drawing/2014/main" id="{C494E026-3245-4E27-8FA4-B5E50398933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643724"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 name="Freeform: Shape 17">
              <a:extLst>
                <a:ext uri="{FF2B5EF4-FFF2-40B4-BE49-F238E27FC236}">
                  <a16:creationId xmlns="" xmlns:a16="http://schemas.microsoft.com/office/drawing/2014/main" id="{70980A2D-E8F8-4D53-96BD-549B6E43CEF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795947"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9" name="Freeform: Shape 18">
              <a:extLst>
                <a:ext uri="{FF2B5EF4-FFF2-40B4-BE49-F238E27FC236}">
                  <a16:creationId xmlns="" xmlns:a16="http://schemas.microsoft.com/office/drawing/2014/main" id="{F9B2DDE9-70F9-46DE-A98D-A9E6A15B0CAC}"/>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947929"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 name="Freeform: Shape 19">
              <a:extLst>
                <a:ext uri="{FF2B5EF4-FFF2-40B4-BE49-F238E27FC236}">
                  <a16:creationId xmlns="" xmlns:a16="http://schemas.microsoft.com/office/drawing/2014/main" id="{CD6359C0-FED2-4F38-AF2C-D2CCB137CBA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100152" y="5203828"/>
              <a:ext cx="36218" cy="36221"/>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1" name="Freeform: Shape 20">
              <a:extLst>
                <a:ext uri="{FF2B5EF4-FFF2-40B4-BE49-F238E27FC236}">
                  <a16:creationId xmlns="" xmlns:a16="http://schemas.microsoft.com/office/drawing/2014/main" id="{E731DFD6-7643-4367-B357-419597215FE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252131"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 name="Freeform: Shape 21">
              <a:extLst>
                <a:ext uri="{FF2B5EF4-FFF2-40B4-BE49-F238E27FC236}">
                  <a16:creationId xmlns="" xmlns:a16="http://schemas.microsoft.com/office/drawing/2014/main" id="{BD5AD929-BDD1-4C17-B069-7F26DA23985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404357"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 xmlns:a16="http://schemas.microsoft.com/office/drawing/2014/main" id="{6A89B223-AC6D-428A-ADA0-A8107F132C3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556336"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 xmlns:a16="http://schemas.microsoft.com/office/drawing/2014/main" id="{D55AE910-CDA0-467B-91F1-30022FC702C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731112" y="5356051"/>
              <a:ext cx="36465" cy="36221"/>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 xmlns:a16="http://schemas.microsoft.com/office/drawing/2014/main" id="{A280BBB4-49D0-40C7-949B-CE40E918B3B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883335" y="5356046"/>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 xmlns:a16="http://schemas.microsoft.com/office/drawing/2014/main" id="{25A691FB-DA8E-4CB6-B2CB-43996A8A62D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035314"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 xmlns:a16="http://schemas.microsoft.com/office/drawing/2014/main" id="{26ABC7EF-0297-4356-A5FE-85B70C2267E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187538"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 xmlns:a16="http://schemas.microsoft.com/office/drawing/2014/main" id="{E2A4C124-2BE2-47A7-88BD-0D0E7022589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339519"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 xmlns:a16="http://schemas.microsoft.com/office/drawing/2014/main" id="{C77B5782-F97B-49E6-B4CF-05080D43F72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491742" y="5356051"/>
              <a:ext cx="36221" cy="36221"/>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 xmlns:a16="http://schemas.microsoft.com/office/drawing/2014/main" id="{8B45F28A-82A7-4E2A-AC1D-A9080F5F5A3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643724"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 xmlns:a16="http://schemas.microsoft.com/office/drawing/2014/main" id="{904D3904-C2B3-4481-9AD0-4F4B97BF792D}"/>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795947" y="5356044"/>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17E99BD2-8425-452F-BBC9-DA271A4D4BCC}"/>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947929" y="5356044"/>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26826B2E-CE5F-4751-AB16-2F5D38E0D5E7}"/>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100152" y="5356044"/>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 xmlns:a16="http://schemas.microsoft.com/office/drawing/2014/main" id="{73D69C59-2023-4CEC-BA7C-5EE1834EC69D}"/>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252131" y="5356044"/>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 xmlns:a16="http://schemas.microsoft.com/office/drawing/2014/main" id="{CB90D7BC-1D4E-4E24-B1E4-700CFE90C90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404357" y="535604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 xmlns:a16="http://schemas.microsoft.com/office/drawing/2014/main" id="{79425F03-8DA8-4B30-8D52-0F823F557C0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556336" y="5356046"/>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 xmlns:a16="http://schemas.microsoft.com/office/drawing/2014/main" id="{E5042418-2AFD-437C-BDFE-95057749D1B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731112" y="5508030"/>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 xmlns:a16="http://schemas.microsoft.com/office/drawing/2014/main" id="{6F7247EC-FBD7-42B0-89E1-98140189784C}"/>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883335" y="5508030"/>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C642B17A-8F41-4932-B0D0-CAA198A367C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035314"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0BC09251-BDF7-47DB-8213-2FD24431C98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187538"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0F3F5D47-FD51-41B4-B385-72FB1B83FDC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339519"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5FEDA36F-4DFB-4CF9-AFCB-DF2830797B4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491745" y="5508030"/>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74B82A4E-24F2-4AF9-ACD9-032004D5C7C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643724"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48A1B0D-4A06-45BC-B4BC-CFC5300FB0C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795947" y="5508025"/>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E5FAD49E-FD72-4576-A940-2428587BC1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947929"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0C5050F-FCF4-41AE-A014-DA0E79C9D0E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100152" y="5508025"/>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C05C37E2-39BD-41F3-A48B-0D6656AFDF7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252131"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AADE8E63-21C2-4361-9759-81558A67FB6C}"/>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404357"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1BB2F91E-6261-407E-AB8B-BC2971C5ECF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556336" y="5508025"/>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1B8D98F-3287-4463-9C66-4D556288024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731112" y="5660254"/>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94B4DF75-5954-4360-BD08-C0F14F07BC3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883335" y="5660248"/>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D9646D91-7334-4EF7-854E-31229C0EBDF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035314"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3" name="Freeform: Shape 52">
              <a:extLst>
                <a:ext uri="{FF2B5EF4-FFF2-40B4-BE49-F238E27FC236}">
                  <a16:creationId xmlns="" xmlns:a16="http://schemas.microsoft.com/office/drawing/2014/main" id="{6B52D0D3-BAB6-4E87-A7E3-042FE194E0F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187538"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4" name="Freeform: Shape 53">
              <a:extLst>
                <a:ext uri="{FF2B5EF4-FFF2-40B4-BE49-F238E27FC236}">
                  <a16:creationId xmlns="" xmlns:a16="http://schemas.microsoft.com/office/drawing/2014/main" id="{7C99FAD0-CAF0-416B-A5C2-BF67795C5BF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339519"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 xmlns:a16="http://schemas.microsoft.com/office/drawing/2014/main" id="{0E22E26C-C150-4D82-9949-7CBE6C6E373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491742" y="5660254"/>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 xmlns:a16="http://schemas.microsoft.com/office/drawing/2014/main" id="{D072F62D-B9FA-4CBD-8427-DCDAE972404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643724"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 xmlns:a16="http://schemas.microsoft.com/office/drawing/2014/main" id="{4A5E7E19-8DF1-4E35-B975-14DB353C5CC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795947" y="5660246"/>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 xmlns:a16="http://schemas.microsoft.com/office/drawing/2014/main" id="{F29CC129-69D0-48B1-969C-406A8EC16C4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947929"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 xmlns:a16="http://schemas.microsoft.com/office/drawing/2014/main" id="{0863A762-C2BE-4B7F-8F77-FB38598FD6A7}"/>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100152" y="5660246"/>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 xmlns:a16="http://schemas.microsoft.com/office/drawing/2014/main" id="{875ED5B7-A269-4716-8A91-60C4640BC4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252131"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 xmlns:a16="http://schemas.microsoft.com/office/drawing/2014/main" id="{B53D700F-89B5-47C3-88CF-F491CCA2317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404357"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 xmlns:a16="http://schemas.microsoft.com/office/drawing/2014/main" id="{A60B6165-C5E0-4495-B9AC-5D3FAA17C3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556336" y="566025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72C06BE7-B255-49E8-AFD7-16EA0DEEDA2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731112" y="5812233"/>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A62BAA60-4FD3-4ED5-85B8-FA1AEBB543FD}"/>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883335" y="581223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7D285C5F-B15D-4C99-876E-11EA0EDDB8D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035314"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31D3315B-6CF6-4B8A-9AD6-15E8ED774DE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187538"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 xmlns:a16="http://schemas.microsoft.com/office/drawing/2014/main" id="{22316A1B-DF30-4B08-A25E-634088C3A8B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339519"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 xmlns:a16="http://schemas.microsoft.com/office/drawing/2014/main" id="{13B9824C-F3A0-4BB5-BA2D-E7B2C873948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491742" y="5812233"/>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 xmlns:a16="http://schemas.microsoft.com/office/drawing/2014/main" id="{E74AA607-331A-4D12-9628-01D4184CA8C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643724"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 xmlns:a16="http://schemas.microsoft.com/office/drawing/2014/main" id="{BC5FC238-AD32-4501-B2D5-55A3F140934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795947" y="581223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 xmlns:a16="http://schemas.microsoft.com/office/drawing/2014/main" id="{92651C95-EE88-4D97-A4BD-842E093F04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947929"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 xmlns:a16="http://schemas.microsoft.com/office/drawing/2014/main" id="{DD800BB2-C68A-40A6-8CD4-A733BD0DBAA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100152" y="5812233"/>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 xmlns:a16="http://schemas.microsoft.com/office/drawing/2014/main" id="{8697780E-7DCF-4651-9953-FE1A7062C3C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252131"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 xmlns:a16="http://schemas.microsoft.com/office/drawing/2014/main" id="{6B417FEE-0006-405F-A3EF-741EC0C607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404357"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 xmlns:a16="http://schemas.microsoft.com/office/drawing/2014/main" id="{ED2CA75D-333A-4FC0-A35C-15021893233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556336" y="58122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 xmlns:a16="http://schemas.microsoft.com/office/drawing/2014/main" id="{71FE7FEB-856E-4B91-9524-7CB608A04D1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731112" y="5964459"/>
              <a:ext cx="36465" cy="36221"/>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 xmlns:a16="http://schemas.microsoft.com/office/drawing/2014/main" id="{B815A820-71A2-4F06-909A-802956FCD98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883335" y="5964453"/>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 xmlns:a16="http://schemas.microsoft.com/office/drawing/2014/main" id="{4135222E-6463-4F37-A52D-8E5F48B17D0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035314"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 xmlns:a16="http://schemas.microsoft.com/office/drawing/2014/main" id="{34C684AC-F7CB-4096-BD97-E024A220322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187538"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 xmlns:a16="http://schemas.microsoft.com/office/drawing/2014/main" id="{2AEB483C-20AB-4095-912D-AB52A7C322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339519"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 xmlns:a16="http://schemas.microsoft.com/office/drawing/2014/main" id="{2D1625C5-4D6F-4AF0-8F52-3E430AD860FD}"/>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491742" y="5964459"/>
              <a:ext cx="36221" cy="36221"/>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 xmlns:a16="http://schemas.microsoft.com/office/drawing/2014/main" id="{BE6AC22C-25A4-400A-8E40-0DA9119C5D17}"/>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643724"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 xmlns:a16="http://schemas.microsoft.com/office/drawing/2014/main" id="{B4586291-7B87-4844-A3C7-1B10E7070AF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795947" y="5964451"/>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 xmlns:a16="http://schemas.microsoft.com/office/drawing/2014/main" id="{7E6C849B-AC63-4611-9425-96776328065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947929" y="596445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 xmlns:a16="http://schemas.microsoft.com/office/drawing/2014/main" id="{D3DD2AB7-F94D-4A1E-8D17-3A8418C7D81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100152" y="5964451"/>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 xmlns:a16="http://schemas.microsoft.com/office/drawing/2014/main" id="{D99CE3DE-A5D3-4CBC-9771-BA0D4A71C387}"/>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252131" y="596445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 xmlns:a16="http://schemas.microsoft.com/office/drawing/2014/main" id="{F51F4BCD-DCFB-49C5-AA53-912A2644D52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404357" y="59644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 xmlns:a16="http://schemas.microsoft.com/office/drawing/2014/main" id="{217BD47A-2F24-467E-A016-650656A35BD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556336" y="5964453"/>
              <a:ext cx="36218" cy="36221"/>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 xmlns:a16="http://schemas.microsoft.com/office/drawing/2014/main" id="{260F5B69-D34A-4A38-AC4F-E04BB730A05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731112" y="6116440"/>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 xmlns:a16="http://schemas.microsoft.com/office/drawing/2014/main" id="{36D5DFC6-ED6D-4E93-BBFD-32876861C61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883335" y="6116440"/>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 xmlns:a16="http://schemas.microsoft.com/office/drawing/2014/main" id="{046009FB-3E9E-46F5-9DC9-B225C7B7D6C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035314"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 xmlns:a16="http://schemas.microsoft.com/office/drawing/2014/main" id="{E10C4A9D-1BAD-4C1A-B643-39CEA7C56A3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187538"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 xmlns:a16="http://schemas.microsoft.com/office/drawing/2014/main" id="{B3786231-B3C8-45C0-AB76-F0F35D7E1D0C}"/>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339519"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 xmlns:a16="http://schemas.microsoft.com/office/drawing/2014/main" id="{8E05DBD8-3FC9-47DE-88E7-849A2BE28CF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491742" y="6116440"/>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 xmlns:a16="http://schemas.microsoft.com/office/drawing/2014/main" id="{F8B45623-D400-48AE-99CB-C50EF8208C0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643724"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 xmlns:a16="http://schemas.microsoft.com/office/drawing/2014/main" id="{650817F4-286D-4A64-A707-31996411842C}"/>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795947" y="6116435"/>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 xmlns:a16="http://schemas.microsoft.com/office/drawing/2014/main" id="{CE2CBB23-BC03-4233-B66D-F3E1BC361257}"/>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947929" y="611643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 xmlns:a16="http://schemas.microsoft.com/office/drawing/2014/main" id="{45B057C8-A242-41ED-B0DB-78B245C0785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100152" y="6116435"/>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 xmlns:a16="http://schemas.microsoft.com/office/drawing/2014/main" id="{9CB4C1C0-5F41-4E24-A7CD-AFB1DE7B39F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252131" y="61164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 xmlns:a16="http://schemas.microsoft.com/office/drawing/2014/main" id="{9153209C-5637-4CEC-AB94-73A0EA2C7A6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404357" y="611643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 xmlns:a16="http://schemas.microsoft.com/office/drawing/2014/main" id="{F7A55A31-FEC9-482A-B837-9658289139F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556336"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 xmlns:a16="http://schemas.microsoft.com/office/drawing/2014/main" id="{93BA94A3-F00C-4D17-9254-A955E4414FBD}"/>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731112" y="6268419"/>
              <a:ext cx="36465" cy="36219"/>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 xmlns:a16="http://schemas.microsoft.com/office/drawing/2014/main" id="{9A2902DE-23EF-49CE-A669-B9096A9D4BF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883335" y="6268419"/>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 xmlns:a16="http://schemas.microsoft.com/office/drawing/2014/main" id="{35780746-7CB1-459B-ACF8-EE4C8FA2DA6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03531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 xmlns:a16="http://schemas.microsoft.com/office/drawing/2014/main" id="{6EC72100-CCC7-485B-AB73-AFE6263C261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187538"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 xmlns:a16="http://schemas.microsoft.com/office/drawing/2014/main" id="{90330226-7157-4C26-8B12-849E7E40B50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339519"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 xmlns:a16="http://schemas.microsoft.com/office/drawing/2014/main" id="{F6FC5CE2-A4E9-48A9-A687-9D3CBDF2C8FD}"/>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491745" y="6268419"/>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 xmlns:a16="http://schemas.microsoft.com/office/drawing/2014/main" id="{971F8A61-039C-4875-ABD2-DDAD0AF611E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64372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 xmlns:a16="http://schemas.microsoft.com/office/drawing/2014/main" id="{5E9C48D7-E617-453A-95A7-4CBADCB7095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795968" y="6268419"/>
              <a:ext cx="36221" cy="36219"/>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 xmlns:a16="http://schemas.microsoft.com/office/drawing/2014/main" id="{6028847A-3236-456C-ABCA-F17FACC740F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947950"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 xmlns:a16="http://schemas.microsoft.com/office/drawing/2014/main" id="{768F10DA-E024-4DFF-B71A-284CE378393C}"/>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100173" y="6268419"/>
              <a:ext cx="36218" cy="36219"/>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 xmlns:a16="http://schemas.microsoft.com/office/drawing/2014/main" id="{5D1258F2-08D2-4674-BB2B-00DA3F0541B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25215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 xmlns:a16="http://schemas.microsoft.com/office/drawing/2014/main" id="{1CA4E673-ADD3-4C6A-B67D-077CD7F768E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404380"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 xmlns:a16="http://schemas.microsoft.com/office/drawing/2014/main" id="{E8412C5A-7E5C-437B-A36E-FD4ADC57EE3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556357" y="6268417"/>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 xmlns:a16="http://schemas.microsoft.com/office/drawing/2014/main" id="{B56AC8FA-ED34-4749-9A15-E878B40889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731112" y="6420645"/>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 xmlns:a16="http://schemas.microsoft.com/office/drawing/2014/main" id="{EEE8845F-6312-4CB4-8345-10FAA6E91FF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883335" y="6420645"/>
              <a:ext cx="36221" cy="36221"/>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 xmlns:a16="http://schemas.microsoft.com/office/drawing/2014/main" id="{B6649974-BABE-465B-934C-798CD398A3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035314"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 xmlns:a16="http://schemas.microsoft.com/office/drawing/2014/main" id="{9A2E8120-B8AC-4058-AB81-44A99CF53AB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187538"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 xmlns:a16="http://schemas.microsoft.com/office/drawing/2014/main" id="{EB3ACBEF-904A-4B73-A8B1-3A62AC125D7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339519"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 xmlns:a16="http://schemas.microsoft.com/office/drawing/2014/main" id="{F80CD75B-0C3D-4186-B1D8-E58A7580E55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491745" y="6420645"/>
              <a:ext cx="36221" cy="36221"/>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 xmlns:a16="http://schemas.microsoft.com/office/drawing/2014/main" id="{C17D40FB-488F-4EFD-9019-8E5802A73EC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643724"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 xmlns:a16="http://schemas.microsoft.com/office/drawing/2014/main" id="{7089A9FA-C815-459B-8D43-862AC2805A9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795968" y="642065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 xmlns:a16="http://schemas.microsoft.com/office/drawing/2014/main" id="{CA360E5B-3ABC-46DD-9DFE-5D8D1D4D21D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947950" y="642066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 xmlns:a16="http://schemas.microsoft.com/office/drawing/2014/main" id="{DBCC9121-E8F5-49AE-869E-1245398D1D0D}"/>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100173" y="6420668"/>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 xmlns:a16="http://schemas.microsoft.com/office/drawing/2014/main" id="{B190A7C8-B00C-4DCB-929A-3288110391E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252154" y="642066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 xmlns:a16="http://schemas.microsoft.com/office/drawing/2014/main" id="{DFBC02C4-69CC-4293-9249-E28D9F2C5A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404380" y="642067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 xmlns:a16="http://schemas.microsoft.com/office/drawing/2014/main" id="{C4748328-B03B-4EDD-96F0-DAF6527201A7}"/>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556357" y="6420679"/>
              <a:ext cx="36218" cy="36221"/>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 xmlns:a16="http://schemas.microsoft.com/office/drawing/2014/main" id="{17E29EF6-5C38-4836-AE46-64215DD789E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731112" y="6572627"/>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 xmlns:a16="http://schemas.microsoft.com/office/drawing/2014/main" id="{333BC27D-A755-4489-B73A-5B0EA4BDD4E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883335" y="6572627"/>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 xmlns:a16="http://schemas.microsoft.com/office/drawing/2014/main" id="{E018ADBF-7412-4D0F-BC0F-8710DB9A4D37}"/>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035314"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 xmlns:a16="http://schemas.microsoft.com/office/drawing/2014/main" id="{370D54CD-D372-4C7F-B2AC-AB600FE525F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187538"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 xmlns:a16="http://schemas.microsoft.com/office/drawing/2014/main" id="{9BB9398E-F21C-4918-8C5A-90735B80B3A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339519"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 xmlns:a16="http://schemas.microsoft.com/office/drawing/2014/main" id="{4A7E3180-5F52-4B48-B3BD-F02177C41837}"/>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491742" y="6572627"/>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 xmlns:a16="http://schemas.microsoft.com/office/drawing/2014/main" id="{B657DEC7-1A91-41CA-B3FD-593EFF9427AD}"/>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643724"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 xmlns:a16="http://schemas.microsoft.com/office/drawing/2014/main" id="{1F66DBED-0EF0-4BC7-A733-8CEB9301F08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795968" y="6572658"/>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 xmlns:a16="http://schemas.microsoft.com/office/drawing/2014/main" id="{327BC7E2-BB50-457E-8D53-CBADC3D0A80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947950"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 xmlns:a16="http://schemas.microsoft.com/office/drawing/2014/main" id="{2E5B2F2A-FBC8-42A5-9305-B5C98A24DBC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100173" y="6572658"/>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 xmlns:a16="http://schemas.microsoft.com/office/drawing/2014/main" id="{67BC862E-B59F-4BFB-A777-05409E72714D}"/>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252154"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 xmlns:a16="http://schemas.microsoft.com/office/drawing/2014/main" id="{33FB1571-92E7-4829-BCCD-7DCB0FE981C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404380" y="657265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 xmlns:a16="http://schemas.microsoft.com/office/drawing/2014/main" id="{E4F917C1-A8BC-4A0E-AE36-F9D0BE9818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556357"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 xmlns:a16="http://schemas.microsoft.com/office/drawing/2014/main" id="{76F8931C-3AC8-4029-B30C-5361BFBCAE47}"/>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731107" y="6724848"/>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 xmlns:a16="http://schemas.microsoft.com/office/drawing/2014/main" id="{076E87F7-1BC0-472D-B19E-FFB49424714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883333" y="6724848"/>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 xmlns:a16="http://schemas.microsoft.com/office/drawing/2014/main" id="{465149F4-5FFD-4DA3-B387-25DDFF149B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035312"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 xmlns:a16="http://schemas.microsoft.com/office/drawing/2014/main" id="{FCC143A2-5B71-45E0-A5DC-1AE44CF27E0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187538"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 xmlns:a16="http://schemas.microsoft.com/office/drawing/2014/main" id="{A29C66E6-99F1-4166-B11B-8C47DD3103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339517"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 xmlns:a16="http://schemas.microsoft.com/office/drawing/2014/main" id="{5D782C24-70D1-4DF0-A631-9FA26429202D}"/>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491740" y="6724848"/>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 xmlns:a16="http://schemas.microsoft.com/office/drawing/2014/main" id="{204EA4D6-FB90-4EE9-9C94-FACE6D79A16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643724"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 xmlns:a16="http://schemas.microsoft.com/office/drawing/2014/main" id="{F71E17C7-CF11-4295-85DA-5237670B3A0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795968" y="6724881"/>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 xmlns:a16="http://schemas.microsoft.com/office/drawing/2014/main" id="{73AF0AFB-AF22-44B2-B981-AF6098F197DC}"/>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947950"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 xmlns:a16="http://schemas.microsoft.com/office/drawing/2014/main" id="{EC7A3631-6B95-4E40-89A4-0DC231A1A2E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100173" y="6724881"/>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 xmlns:a16="http://schemas.microsoft.com/office/drawing/2014/main" id="{E320EDD3-FA1E-4F06-B5E6-86BA66BFFF8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252154"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 xmlns:a16="http://schemas.microsoft.com/office/drawing/2014/main" id="{25CB6263-11E9-4CF8-B171-7C627720CC3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404380"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 xmlns:a16="http://schemas.microsoft.com/office/drawing/2014/main" id="{19FB7707-C4F1-4107-A1AA-C702870A59A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556367" y="6724876"/>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grpSp>
      <p:sp>
        <p:nvSpPr>
          <p:cNvPr id="3" name="İçerik Yer Tutucusu 2">
            <a:extLst>
              <a:ext uri="{FF2B5EF4-FFF2-40B4-BE49-F238E27FC236}">
                <a16:creationId xmlns="" xmlns:a16="http://schemas.microsoft.com/office/drawing/2014/main" id="{1D2E69C6-A122-4828-B0EC-55DCB3130E91}"/>
              </a:ext>
            </a:extLst>
          </p:cNvPr>
          <p:cNvSpPr>
            <a:spLocks noGrp="1"/>
          </p:cNvSpPr>
          <p:nvPr>
            <p:ph idx="1"/>
          </p:nvPr>
        </p:nvSpPr>
        <p:spPr>
          <a:xfrm>
            <a:off x="892228" y="1257565"/>
            <a:ext cx="11072245" cy="4351338"/>
          </a:xfrm>
        </p:spPr>
        <p:txBody>
          <a:bodyPr vert="horz" lIns="91440" tIns="45720" rIns="91440" bIns="45720" rtlCol="0">
            <a:normAutofit/>
          </a:bodyPr>
          <a:lstStyle/>
          <a:p>
            <a:endParaRPr lang="tr-TR" sz="2200" dirty="0" smtClean="0">
              <a:solidFill>
                <a:schemeClr val="bg1"/>
              </a:solidFill>
              <a:latin typeface="Times New Roman"/>
              <a:ea typeface="+mn-lt"/>
              <a:cs typeface="+mn-lt"/>
            </a:endParaRPr>
          </a:p>
          <a:p>
            <a:endParaRPr lang="tr-TR" sz="2200" dirty="0">
              <a:solidFill>
                <a:schemeClr val="bg1"/>
              </a:solidFill>
              <a:latin typeface="Times New Roman"/>
              <a:ea typeface="+mn-lt"/>
              <a:cs typeface="+mn-lt"/>
            </a:endParaRPr>
          </a:p>
          <a:p>
            <a:r>
              <a:rPr lang="tr-TR" sz="2200" dirty="0" smtClean="0">
                <a:solidFill>
                  <a:schemeClr val="bg1"/>
                </a:solidFill>
                <a:latin typeface="Times New Roman"/>
                <a:ea typeface="+mn-lt"/>
                <a:cs typeface="+mn-lt"/>
              </a:rPr>
              <a:t>Siber </a:t>
            </a:r>
            <a:r>
              <a:rPr lang="tr-TR" sz="2200" dirty="0">
                <a:solidFill>
                  <a:schemeClr val="bg1"/>
                </a:solidFill>
                <a:latin typeface="Times New Roman"/>
                <a:ea typeface="+mn-lt"/>
                <a:cs typeface="+mn-lt"/>
              </a:rPr>
              <a:t>kültür, en basit ve güncel tanımı ile bilgisayar âleminin kültürü olarak tanımlanmaktadır. Bunun yanı sıra siber kültür kavramı, “siber uzay” şeklinde isimlendirilen ve bilgisayar ağları ile ulaşımın mümkün olduğu sosyal etkileşim mekânlarının kültürü olarak da değerlendirilmektedir. </a:t>
            </a:r>
          </a:p>
          <a:p>
            <a:pPr marL="0" indent="0"/>
            <a:r>
              <a:rPr lang="tr-TR" sz="2400" dirty="0">
                <a:solidFill>
                  <a:schemeClr val="bg1"/>
                </a:solidFill>
                <a:ea typeface="+mn-lt"/>
                <a:cs typeface="+mn-lt"/>
              </a:rPr>
              <a:t>Aynı zamanda bilgisayar kültürü olarak da adlandırılan siber kültür, bilgisayar ağlarının iletişim, eğlence ve iş için kullanılmasından dolayı dünya genelinde ortaya çıkan modern bir kültür olgusudur. </a:t>
            </a:r>
            <a:endParaRPr lang="tr-TR" sz="2400" dirty="0">
              <a:solidFill>
                <a:schemeClr val="bg1"/>
              </a:solidFill>
              <a:cs typeface="Calibri" panose="020F0502020204030204"/>
            </a:endParaRPr>
          </a:p>
          <a:p>
            <a:r>
              <a:rPr lang="tr-TR" sz="2400" dirty="0">
                <a:solidFill>
                  <a:schemeClr val="bg1"/>
                </a:solidFill>
                <a:ea typeface="+mn-lt"/>
                <a:cs typeface="+mn-lt"/>
              </a:rPr>
              <a:t>Siber kültürün aracısı bir toplum değil, ekran ve araçlardır. </a:t>
            </a:r>
            <a:endParaRPr lang="tr-TR" sz="2400" dirty="0">
              <a:solidFill>
                <a:schemeClr val="bg1"/>
              </a:solidFill>
              <a:cs typeface="Calibri"/>
            </a:endParaRPr>
          </a:p>
          <a:p>
            <a:endParaRPr lang="tr-TR" sz="2200" dirty="0">
              <a:solidFill>
                <a:schemeClr val="bg1"/>
              </a:solidFill>
              <a:latin typeface="Times New Roman"/>
              <a:cs typeface="Times New Roman"/>
            </a:endParaRPr>
          </a:p>
        </p:txBody>
      </p:sp>
      <p:grpSp>
        <p:nvGrpSpPr>
          <p:cNvPr id="155" name="Graphic 190">
            <a:extLst>
              <a:ext uri="{FF2B5EF4-FFF2-40B4-BE49-F238E27FC236}">
                <a16:creationId xmlns="" xmlns:a16="http://schemas.microsoft.com/office/drawing/2014/main" id="{55A100E1-E66E-4ED2-A56A-F7A819228F2E}"/>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6491531" y="725954"/>
            <a:ext cx="1598829" cy="531293"/>
            <a:chOff x="2504802" y="1755501"/>
            <a:chExt cx="1598829" cy="531293"/>
          </a:xfrm>
          <a:solidFill>
            <a:schemeClr val="bg1"/>
          </a:solidFill>
        </p:grpSpPr>
        <p:sp>
          <p:nvSpPr>
            <p:cNvPr id="156" name="Freeform: Shape 155">
              <a:extLst>
                <a:ext uri="{FF2B5EF4-FFF2-40B4-BE49-F238E27FC236}">
                  <a16:creationId xmlns="" xmlns:a16="http://schemas.microsoft.com/office/drawing/2014/main" id="{4AB9672F-EB60-4C69-965D-C7AD5217C2F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157" name="Freeform: Shape 156">
              <a:extLst>
                <a:ext uri="{FF2B5EF4-FFF2-40B4-BE49-F238E27FC236}">
                  <a16:creationId xmlns="" xmlns:a16="http://schemas.microsoft.com/office/drawing/2014/main" id="{47B9190C-E3A6-476A-9BBD-79CC3E7A048D}"/>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dirty="0"/>
            </a:p>
          </p:txBody>
        </p:sp>
      </p:grpSp>
      <p:sp>
        <p:nvSpPr>
          <p:cNvPr id="159" name="Graphic 212">
            <a:extLst>
              <a:ext uri="{FF2B5EF4-FFF2-40B4-BE49-F238E27FC236}">
                <a16:creationId xmlns="" xmlns:a16="http://schemas.microsoft.com/office/drawing/2014/main" id="{CAB9AD4F-A248-4D49-8779-CE40E64C00F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791258" y="315927"/>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61" name="Graphic 212">
            <a:extLst>
              <a:ext uri="{FF2B5EF4-FFF2-40B4-BE49-F238E27FC236}">
                <a16:creationId xmlns="" xmlns:a16="http://schemas.microsoft.com/office/drawing/2014/main" id="{3D4C1981-3D8B-446C-BFAE-E7EE5CF2DDA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791258" y="315927"/>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Tree>
    <p:extLst>
      <p:ext uri="{BB962C8B-B14F-4D97-AF65-F5344CB8AC3E}">
        <p14:creationId xmlns:p14="http://schemas.microsoft.com/office/powerpoint/2010/main" val="2423558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E8A8EAB8-D2FF-444D-B34B-7D32F106AD0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Başlık 1">
            <a:extLst>
              <a:ext uri="{FF2B5EF4-FFF2-40B4-BE49-F238E27FC236}">
                <a16:creationId xmlns="" xmlns:a16="http://schemas.microsoft.com/office/drawing/2014/main" id="{41C5B1A9-AC99-497F-B421-322BC0604B74}"/>
              </a:ext>
            </a:extLst>
          </p:cNvPr>
          <p:cNvSpPr>
            <a:spLocks noGrp="1"/>
          </p:cNvSpPr>
          <p:nvPr>
            <p:ph type="title"/>
          </p:nvPr>
        </p:nvSpPr>
        <p:spPr>
          <a:xfrm>
            <a:off x="1014141" y="1450655"/>
            <a:ext cx="3932030" cy="3956690"/>
          </a:xfrm>
        </p:spPr>
        <p:txBody>
          <a:bodyPr anchor="ctr">
            <a:normAutofit/>
          </a:bodyPr>
          <a:lstStyle/>
          <a:p>
            <a:r>
              <a:rPr lang="tr-TR" sz="6200">
                <a:solidFill>
                  <a:schemeClr val="bg1"/>
                </a:solidFill>
                <a:cs typeface="Calibri Light"/>
              </a:rPr>
              <a:t>KAYNAKLAR</a:t>
            </a:r>
            <a:endParaRPr lang="tr-TR" sz="6200">
              <a:solidFill>
                <a:schemeClr val="bg1"/>
              </a:solidFill>
            </a:endParaRPr>
          </a:p>
        </p:txBody>
      </p:sp>
      <p:cxnSp>
        <p:nvCxnSpPr>
          <p:cNvPr id="10" name="Straight Connector 9">
            <a:extLst>
              <a:ext uri="{FF2B5EF4-FFF2-40B4-BE49-F238E27FC236}">
                <a16:creationId xmlns="" xmlns:a16="http://schemas.microsoft.com/office/drawing/2014/main" id="{067633D1-6EE6-4118-B9F0-B363477BEE7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1014141" y="1450655"/>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 xmlns:a16="http://schemas.microsoft.com/office/drawing/2014/main" id="{4AD7FFC6-42A9-49CB-B5E9-B3F6B038331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1014141" y="5408571"/>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674A3D2F-A25F-4EA2-AE32-0FDF5363BEA8}"/>
              </a:ext>
            </a:extLst>
          </p:cNvPr>
          <p:cNvSpPr>
            <a:spLocks noGrp="1"/>
          </p:cNvSpPr>
          <p:nvPr>
            <p:ph idx="1"/>
          </p:nvPr>
        </p:nvSpPr>
        <p:spPr>
          <a:xfrm>
            <a:off x="6096000" y="259797"/>
            <a:ext cx="5008901" cy="6052839"/>
          </a:xfrm>
        </p:spPr>
        <p:txBody>
          <a:bodyPr vert="horz" lIns="91440" tIns="45720" rIns="91440" bIns="45720" rtlCol="0" anchor="ctr">
            <a:normAutofit lnSpcReduction="10000"/>
          </a:bodyPr>
          <a:lstStyle/>
          <a:p>
            <a:r>
              <a:rPr lang="tr-TR" sz="1800" dirty="0" err="1">
                <a:solidFill>
                  <a:schemeClr val="bg1"/>
                </a:solidFill>
                <a:latin typeface="Times New Roman"/>
                <a:ea typeface="+mn-lt"/>
                <a:cs typeface="+mn-lt"/>
              </a:rPr>
              <a:t>Binark</a:t>
            </a:r>
            <a:r>
              <a:rPr lang="tr-TR" sz="1800" dirty="0">
                <a:solidFill>
                  <a:schemeClr val="bg1"/>
                </a:solidFill>
                <a:latin typeface="Times New Roman"/>
                <a:ea typeface="+mn-lt"/>
                <a:cs typeface="+mn-lt"/>
              </a:rPr>
              <a:t>, Mutlu (2010). Nefret Söyleminin Yeni Medya Ortamında Dolaşıma Girmesi ve Türetilmesi. (Editör: Tuğrul </a:t>
            </a:r>
            <a:r>
              <a:rPr lang="tr-TR" sz="1800" dirty="0" err="1">
                <a:solidFill>
                  <a:schemeClr val="bg1"/>
                </a:solidFill>
                <a:latin typeface="Times New Roman"/>
                <a:ea typeface="+mn-lt"/>
                <a:cs typeface="+mn-lt"/>
              </a:rPr>
              <a:t>Çomu</a:t>
            </a:r>
            <a:r>
              <a:rPr lang="tr-TR" sz="1800" dirty="0">
                <a:solidFill>
                  <a:schemeClr val="bg1"/>
                </a:solidFill>
                <a:latin typeface="Times New Roman"/>
                <a:ea typeface="+mn-lt"/>
                <a:cs typeface="+mn-lt"/>
              </a:rPr>
              <a:t>). Yeni Medyada Nefret Söylemi (1. Baskı). İstanbul: </a:t>
            </a:r>
            <a:r>
              <a:rPr lang="tr-TR" sz="1800" dirty="0" err="1">
                <a:solidFill>
                  <a:schemeClr val="bg1"/>
                </a:solidFill>
                <a:latin typeface="Times New Roman"/>
                <a:ea typeface="+mn-lt"/>
                <a:cs typeface="+mn-lt"/>
              </a:rPr>
              <a:t>Kalkedon</a:t>
            </a:r>
            <a:r>
              <a:rPr lang="tr-TR" sz="1800" dirty="0">
                <a:solidFill>
                  <a:schemeClr val="bg1"/>
                </a:solidFill>
                <a:latin typeface="Times New Roman"/>
                <a:ea typeface="+mn-lt"/>
                <a:cs typeface="+mn-lt"/>
              </a:rPr>
              <a:t> Yayınları, 11-53. </a:t>
            </a:r>
          </a:p>
          <a:p>
            <a:r>
              <a:rPr lang="tr-TR" sz="1800" dirty="0">
                <a:solidFill>
                  <a:schemeClr val="bg1"/>
                </a:solidFill>
                <a:latin typeface="Times New Roman"/>
                <a:ea typeface="+mn-lt"/>
                <a:cs typeface="+mn-lt"/>
              </a:rPr>
              <a:t>Aygül, Eser (2013). Yeni Medyada Nefret Söyleminin Üretimi: Bir Toplumsal Paylaşım Ağı Olarak Facebook Örneği, Yüksek Lisans Tezi, Gazi Üniversitesi Sosyal Bilimler Enstitüsü, Ankara</a:t>
            </a:r>
            <a:endParaRPr lang="tr-TR" sz="1800">
              <a:solidFill>
                <a:schemeClr val="bg1"/>
              </a:solidFill>
              <a:latin typeface="Times New Roman"/>
              <a:cs typeface="Calibri"/>
            </a:endParaRPr>
          </a:p>
          <a:p>
            <a:r>
              <a:rPr lang="tr-TR" sz="1800" dirty="0">
                <a:solidFill>
                  <a:schemeClr val="bg1"/>
                </a:solidFill>
                <a:latin typeface="Times New Roman"/>
                <a:ea typeface="+mn-lt"/>
                <a:cs typeface="+mn-lt"/>
                <a:hlinkClick r:id="rId2"/>
              </a:rPr>
              <a:t>https://www.slideshare.net/ovuncmeric/yeni-medya-nedir-yeni-medyann-zellikleri-nelerdir</a:t>
            </a:r>
            <a:r>
              <a:rPr lang="tr-TR" sz="1800" dirty="0">
                <a:solidFill>
                  <a:schemeClr val="bg1"/>
                </a:solidFill>
                <a:latin typeface="Times New Roman"/>
                <a:ea typeface="+mn-lt"/>
                <a:cs typeface="+mn-lt"/>
              </a:rPr>
              <a:t>. (27.02.2021, 17.50)</a:t>
            </a:r>
            <a:endParaRPr lang="tr-TR" sz="1800">
              <a:solidFill>
                <a:schemeClr val="bg1"/>
              </a:solidFill>
              <a:latin typeface="Times New Roman"/>
              <a:cs typeface="Calibri"/>
            </a:endParaRPr>
          </a:p>
          <a:p>
            <a:r>
              <a:rPr lang="tr-TR" sz="1800" dirty="0">
                <a:solidFill>
                  <a:schemeClr val="bg1"/>
                </a:solidFill>
                <a:latin typeface="Times New Roman"/>
                <a:ea typeface="+mn-lt"/>
                <a:cs typeface="+mn-lt"/>
              </a:rPr>
              <a:t>Mutlu </a:t>
            </a:r>
            <a:r>
              <a:rPr lang="tr-TR" sz="1800" dirty="0" err="1">
                <a:solidFill>
                  <a:schemeClr val="bg1"/>
                </a:solidFill>
                <a:latin typeface="Times New Roman"/>
                <a:ea typeface="+mn-lt"/>
                <a:cs typeface="+mn-lt"/>
              </a:rPr>
              <a:t>Binark</a:t>
            </a:r>
            <a:r>
              <a:rPr lang="tr-TR" sz="1800" dirty="0">
                <a:solidFill>
                  <a:schemeClr val="bg1"/>
                </a:solidFill>
                <a:latin typeface="Times New Roman"/>
                <a:ea typeface="+mn-lt"/>
                <a:cs typeface="+mn-lt"/>
              </a:rPr>
              <a:t>, Barış </a:t>
            </a:r>
            <a:r>
              <a:rPr lang="tr-TR" sz="1800" dirty="0" err="1">
                <a:solidFill>
                  <a:schemeClr val="bg1"/>
                </a:solidFill>
                <a:latin typeface="Times New Roman"/>
                <a:ea typeface="+mn-lt"/>
                <a:cs typeface="+mn-lt"/>
              </a:rPr>
              <a:t>Kılıçbay</a:t>
            </a:r>
            <a:r>
              <a:rPr lang="tr-TR" sz="1800" dirty="0">
                <a:solidFill>
                  <a:schemeClr val="bg1"/>
                </a:solidFill>
                <a:latin typeface="Times New Roman"/>
                <a:ea typeface="+mn-lt"/>
                <a:cs typeface="+mn-lt"/>
              </a:rPr>
              <a:t>, İnternet Toplum, Kültür, </a:t>
            </a:r>
            <a:r>
              <a:rPr lang="tr-TR" sz="1800" dirty="0" err="1">
                <a:solidFill>
                  <a:schemeClr val="bg1"/>
                </a:solidFill>
                <a:latin typeface="Times New Roman"/>
                <a:ea typeface="+mn-lt"/>
                <a:cs typeface="+mn-lt"/>
              </a:rPr>
              <a:t>Epos</a:t>
            </a:r>
            <a:r>
              <a:rPr lang="tr-TR" sz="1800" dirty="0">
                <a:solidFill>
                  <a:schemeClr val="bg1"/>
                </a:solidFill>
                <a:latin typeface="Times New Roman"/>
                <a:ea typeface="+mn-lt"/>
                <a:cs typeface="+mn-lt"/>
              </a:rPr>
              <a:t> Yayınları, Ankara, s. 16.  </a:t>
            </a:r>
            <a:endParaRPr lang="tr-TR" sz="1800">
              <a:solidFill>
                <a:schemeClr val="bg1"/>
              </a:solidFill>
              <a:latin typeface="Times New Roman"/>
              <a:cs typeface="Calibri"/>
            </a:endParaRPr>
          </a:p>
          <a:p>
            <a:r>
              <a:rPr lang="tr-TR" sz="1800" dirty="0">
                <a:solidFill>
                  <a:schemeClr val="bg1"/>
                </a:solidFill>
                <a:latin typeface="Times New Roman"/>
                <a:cs typeface="Calibri"/>
              </a:rPr>
              <a:t>Durmuş Koçak (2019). </a:t>
            </a:r>
            <a:r>
              <a:rPr lang="tr-TR" sz="1800" dirty="0">
                <a:solidFill>
                  <a:schemeClr val="bg1"/>
                </a:solidFill>
                <a:latin typeface="Times New Roman"/>
                <a:ea typeface="+mn-lt"/>
                <a:cs typeface="+mn-lt"/>
              </a:rPr>
              <a:t>Siber Kültürün Yeni Medya Kullanıcılarının tercih ve Eğilimleri Üzerine Etkisi: Üniversite Öğrencilerine Yönelik Bir Uygulama. </a:t>
            </a:r>
            <a:r>
              <a:rPr lang="tr-TR" sz="1800" dirty="0" err="1">
                <a:solidFill>
                  <a:schemeClr val="bg1"/>
                </a:solidFill>
                <a:latin typeface="Times New Roman"/>
                <a:ea typeface="+mn-lt"/>
                <a:cs typeface="+mn-lt"/>
              </a:rPr>
              <a:t>Doktara</a:t>
            </a:r>
            <a:r>
              <a:rPr lang="tr-TR" sz="1800" dirty="0">
                <a:solidFill>
                  <a:schemeClr val="bg1"/>
                </a:solidFill>
                <a:latin typeface="Times New Roman"/>
                <a:ea typeface="+mn-lt"/>
                <a:cs typeface="+mn-lt"/>
              </a:rPr>
              <a:t> Tezi, İstanbul Gelişim Üniversitesi Sosyal Bilimler </a:t>
            </a:r>
            <a:r>
              <a:rPr lang="tr-TR" sz="1800" dirty="0" err="1">
                <a:solidFill>
                  <a:schemeClr val="bg1"/>
                </a:solidFill>
                <a:latin typeface="Times New Roman"/>
                <a:ea typeface="+mn-lt"/>
                <a:cs typeface="+mn-lt"/>
              </a:rPr>
              <a:t>Ensititüsü</a:t>
            </a:r>
            <a:r>
              <a:rPr lang="tr-TR" sz="1800" dirty="0">
                <a:solidFill>
                  <a:schemeClr val="bg1"/>
                </a:solidFill>
                <a:latin typeface="Times New Roman"/>
                <a:ea typeface="+mn-lt"/>
                <a:cs typeface="+mn-lt"/>
              </a:rPr>
              <a:t>, İstanbul. </a:t>
            </a:r>
            <a:endParaRPr lang="tr-TR" sz="1800">
              <a:solidFill>
                <a:schemeClr val="bg1"/>
              </a:solidFill>
              <a:latin typeface="Times New Roman"/>
              <a:cs typeface="Calibri"/>
            </a:endParaRPr>
          </a:p>
          <a:p>
            <a:pPr marL="285750" indent="-285750"/>
            <a:r>
              <a:rPr lang="tr-TR" sz="1800" dirty="0">
                <a:solidFill>
                  <a:schemeClr val="bg1"/>
                </a:solidFill>
                <a:latin typeface="Times New Roman"/>
                <a:cs typeface="Calibri"/>
              </a:rPr>
              <a:t>Uğur Dolgun, (2016). </a:t>
            </a:r>
            <a:r>
              <a:rPr lang="tr-TR" sz="1800" dirty="0">
                <a:solidFill>
                  <a:schemeClr val="bg1"/>
                </a:solidFill>
                <a:latin typeface="Times New Roman"/>
                <a:cs typeface="Times New Roman"/>
              </a:rPr>
              <a:t>Kitle İletişim Araçları ve Yeni̇ Medya.</a:t>
            </a:r>
          </a:p>
          <a:p>
            <a:endParaRPr lang="tr-TR" sz="1800" dirty="0">
              <a:solidFill>
                <a:schemeClr val="bg1"/>
              </a:solidFill>
              <a:latin typeface="Times New Roman"/>
              <a:cs typeface="Calibri"/>
            </a:endParaRPr>
          </a:p>
          <a:p>
            <a:endParaRPr lang="tr-TR" sz="1600">
              <a:solidFill>
                <a:schemeClr val="bg1"/>
              </a:solidFill>
              <a:cs typeface="Calibri"/>
            </a:endParaRPr>
          </a:p>
        </p:txBody>
      </p:sp>
    </p:spTree>
    <p:extLst>
      <p:ext uri="{BB962C8B-B14F-4D97-AF65-F5344CB8AC3E}">
        <p14:creationId xmlns:p14="http://schemas.microsoft.com/office/powerpoint/2010/main" val="349657158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i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181</Words>
  <Application>Microsoft Office PowerPoint</Application>
  <PresentationFormat>Geniş ekran</PresentationFormat>
  <Paragraphs>17</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Calibri</vt:lpstr>
      <vt:lpstr>Calibri Light</vt:lpstr>
      <vt:lpstr>Times New Roman</vt:lpstr>
      <vt:lpstr>Ofis Teması</vt:lpstr>
      <vt:lpstr>Yeni Medyada Ermeni Folkloru </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
  <cp:lastModifiedBy>cihan</cp:lastModifiedBy>
  <cp:revision>776</cp:revision>
  <dcterms:created xsi:type="dcterms:W3CDTF">2021-02-27T12:29:12Z</dcterms:created>
  <dcterms:modified xsi:type="dcterms:W3CDTF">2022-05-11T14:16:51Z</dcterms:modified>
</cp:coreProperties>
</file>