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1"/>
  </p:notesMasterIdLst>
  <p:sldIdLst>
    <p:sldId id="257" r:id="rId3"/>
    <p:sldId id="466" r:id="rId4"/>
    <p:sldId id="467" r:id="rId5"/>
    <p:sldId id="468" r:id="rId6"/>
    <p:sldId id="469" r:id="rId7"/>
    <p:sldId id="470" r:id="rId8"/>
    <p:sldId id="471" r:id="rId9"/>
    <p:sldId id="472"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995D2-F629-4BDB-BE94-9A03A28E7F8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358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tr-TR"/>
              <a:t>Asıl başlık stili için tıklatın</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A207C8B-F192-4921-96BC-255651B52E98}"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FB098-A6DD-4227-9143-8A3CDBE574D6}"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18060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A207C8B-F192-4921-96BC-255651B52E98}"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FB098-A6DD-4227-9143-8A3CDBE574D6}" type="slidenum">
              <a:rPr lang="en-US" smtClean="0"/>
              <a:pPr/>
              <a:t>‹#›</a:t>
            </a:fld>
            <a:endParaRPr lang="en-US"/>
          </a:p>
        </p:txBody>
      </p:sp>
    </p:spTree>
    <p:extLst>
      <p:ext uri="{BB962C8B-B14F-4D97-AF65-F5344CB8AC3E}">
        <p14:creationId xmlns:p14="http://schemas.microsoft.com/office/powerpoint/2010/main" val="143520373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tr-TR"/>
              <a:t>Asıl başlık stili için tıklatın</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A207C8B-F192-4921-96BC-255651B52E98}"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FB098-A6DD-4227-9143-8A3CDBE574D6}"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00055"/>
      </p:ext>
    </p:extLst>
  </p:cSld>
  <p:clrMapOvr>
    <a:overrideClrMapping bg1="dk1" tx1="lt1" bg2="dk2" tx2="lt2" accent1="accent1" accent2="accent2" accent3="accent3" accent4="accent4" accent5="accent5" accent6="accent6" hlink="hlink" folHlink="folHlink"/>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A207C8B-F192-4921-96BC-255651B52E98}" type="datetime1">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FB098-A6DD-4227-9143-8A3CDBE574D6}" type="slidenum">
              <a:rPr lang="en-US" smtClean="0"/>
              <a:pPr/>
              <a:t>‹#›</a:t>
            </a:fld>
            <a:endParaRPr lang="en-US"/>
          </a:p>
        </p:txBody>
      </p:sp>
    </p:spTree>
    <p:extLst>
      <p:ext uri="{BB962C8B-B14F-4D97-AF65-F5344CB8AC3E}">
        <p14:creationId xmlns:p14="http://schemas.microsoft.com/office/powerpoint/2010/main" val="165126163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A207C8B-F192-4921-96BC-255651B52E98}" type="datetime1">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FB098-A6DD-4227-9143-8A3CDBE574D6}"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937773"/>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A207C8B-F192-4921-96BC-255651B52E98}" type="datetime1">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FB098-A6DD-4227-9143-8A3CDBE574D6}" type="slidenum">
              <a:rPr lang="en-US" smtClean="0"/>
              <a:pPr/>
              <a:t>‹#›</a:t>
            </a:fld>
            <a:endParaRPr lang="en-US"/>
          </a:p>
        </p:txBody>
      </p:sp>
    </p:spTree>
    <p:extLst>
      <p:ext uri="{BB962C8B-B14F-4D97-AF65-F5344CB8AC3E}">
        <p14:creationId xmlns:p14="http://schemas.microsoft.com/office/powerpoint/2010/main" val="1756816787"/>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07C8B-F192-4921-96BC-255651B52E98}" type="datetime1">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FB098-A6DD-4227-9143-8A3CDBE574D6}" type="slidenum">
              <a:rPr lang="en-US" smtClean="0"/>
              <a:pPr/>
              <a:t>‹#›</a:t>
            </a:fld>
            <a:endParaRPr lang="en-US"/>
          </a:p>
        </p:txBody>
      </p:sp>
    </p:spTree>
    <p:extLst>
      <p:ext uri="{BB962C8B-B14F-4D97-AF65-F5344CB8AC3E}">
        <p14:creationId xmlns:p14="http://schemas.microsoft.com/office/powerpoint/2010/main" val="69073085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A207C8B-F192-4921-96BC-255651B52E98}" type="datetime1">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FB098-A6DD-4227-9143-8A3CDBE574D6}"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3621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A207C8B-F192-4921-96BC-255651B52E98}" type="datetime1">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FB098-A6DD-4227-9143-8A3CDBE574D6}" type="slidenum">
              <a:rPr lang="en-US" smtClean="0"/>
              <a:pPr/>
              <a:t>‹#›</a:t>
            </a:fld>
            <a:endParaRPr lang="en-US"/>
          </a:p>
        </p:txBody>
      </p:sp>
    </p:spTree>
    <p:extLst>
      <p:ext uri="{BB962C8B-B14F-4D97-AF65-F5344CB8AC3E}">
        <p14:creationId xmlns:p14="http://schemas.microsoft.com/office/powerpoint/2010/main" val="82495816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A207C8B-F192-4921-96BC-255651B52E98}"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FB098-A6DD-4227-9143-8A3CDBE574D6}" type="slidenum">
              <a:rPr lang="en-US" smtClean="0"/>
              <a:pPr/>
              <a:t>‹#›</a:t>
            </a:fld>
            <a:endParaRPr lang="en-US"/>
          </a:p>
        </p:txBody>
      </p:sp>
    </p:spTree>
    <p:extLst>
      <p:ext uri="{BB962C8B-B14F-4D97-AF65-F5344CB8AC3E}">
        <p14:creationId xmlns:p14="http://schemas.microsoft.com/office/powerpoint/2010/main" val="92167434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tr-TR"/>
              <a:t>Asıl başlık stili için tıklatın</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A207C8B-F192-4921-96BC-255651B52E98}"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FB098-A6DD-4227-9143-8A3CDBE574D6}" type="slidenum">
              <a:rPr lang="en-US" smtClean="0"/>
              <a:pPr/>
              <a:t>‹#›</a:t>
            </a:fld>
            <a:endParaRPr lang="en-US"/>
          </a:p>
        </p:txBody>
      </p:sp>
    </p:spTree>
    <p:extLst>
      <p:ext uri="{BB962C8B-B14F-4D97-AF65-F5344CB8AC3E}">
        <p14:creationId xmlns:p14="http://schemas.microsoft.com/office/powerpoint/2010/main" val="342583656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A207C8B-F192-4921-96BC-255651B52E98}" type="datetime1">
              <a:rPr lang="en-US" smtClean="0"/>
              <a:pPr/>
              <a:t>12/3/2018</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BBCFB098-A6DD-4227-9143-8A3CDBE574D6}" type="slidenum">
              <a:rPr lang="en-US" smtClean="0"/>
              <a:pPr/>
              <a:t>‹#›</a:t>
            </a:fld>
            <a:endParaRPr lang="en-US"/>
          </a:p>
        </p:txBody>
      </p:sp>
    </p:spTree>
    <p:extLst>
      <p:ext uri="{BB962C8B-B14F-4D97-AF65-F5344CB8AC3E}">
        <p14:creationId xmlns:p14="http://schemas.microsoft.com/office/powerpoint/2010/main" val="32669848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2135560" y="3789040"/>
            <a:ext cx="7704856" cy="2204864"/>
          </a:xfrm>
        </p:spPr>
        <p:txBody>
          <a:bodyPr>
            <a:normAutofit fontScale="55000" lnSpcReduction="20000"/>
          </a:bodyPr>
          <a:lstStyle/>
          <a:p>
            <a:pPr>
              <a:buNone/>
            </a:pPr>
            <a:endParaRPr lang="tr-TR" dirty="0">
              <a:latin typeface="Baskerville Old Face" pitchFamily="18" charset="0"/>
            </a:endParaRPr>
          </a:p>
          <a:p>
            <a:r>
              <a:rPr lang="tr-TR" sz="5100" dirty="0">
                <a:latin typeface="Baskerville Old Face" pitchFamily="18" charset="0"/>
              </a:rPr>
              <a:t>Dünya’da restoranların bilinen ilk öncüleri antik Yunan’da ‘taberna’ ve antik Roma’da ‘thermopolium’ adı verilen müşterilerine yiyecek içecek hizmeti sunan küçük işletmelerdi</a:t>
            </a:r>
          </a:p>
          <a:p>
            <a:endParaRPr lang="tr-TR" dirty="0">
              <a:latin typeface="Baskerville Old Face" pitchFamily="18" charset="0"/>
            </a:endParaRPr>
          </a:p>
        </p:txBody>
      </p:sp>
      <p:pic>
        <p:nvPicPr>
          <p:cNvPr id="7" name="Content Placeholder 3" descr="5738093998_66cda40b4e.jpg"/>
          <p:cNvPicPr>
            <a:picLocks noChangeAspect="1"/>
          </p:cNvPicPr>
          <p:nvPr/>
        </p:nvPicPr>
        <p:blipFill>
          <a:blip r:embed="rId2" cstate="print"/>
          <a:stretch>
            <a:fillRect/>
          </a:stretch>
        </p:blipFill>
        <p:spPr>
          <a:xfrm>
            <a:off x="1524000" y="0"/>
            <a:ext cx="9144000" cy="4077072"/>
          </a:xfrm>
          <a:prstGeom prst="rect">
            <a:avLst/>
          </a:prstGeom>
        </p:spPr>
      </p:pic>
    </p:spTree>
    <p:extLst>
      <p:ext uri="{BB962C8B-B14F-4D97-AF65-F5344CB8AC3E}">
        <p14:creationId xmlns:p14="http://schemas.microsoft.com/office/powerpoint/2010/main" val="404768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7" name="Picture 6" descr="http://missiontice.ac-besancon.fr/collegedesroches/Pedagogie/LATIN/italie/boutiques/thermopolium.jpg"/>
          <p:cNvPicPr>
            <a:picLocks noChangeAspect="1" noChangeArrowheads="1"/>
          </p:cNvPicPr>
          <p:nvPr/>
        </p:nvPicPr>
        <p:blipFill>
          <a:blip r:embed="rId2" cstate="print"/>
          <a:srcRect/>
          <a:stretch>
            <a:fillRect/>
          </a:stretch>
        </p:blipFill>
        <p:spPr bwMode="auto">
          <a:xfrm>
            <a:off x="1524000" y="-243408"/>
            <a:ext cx="4644008" cy="3456384"/>
          </a:xfrm>
          <a:prstGeom prst="rect">
            <a:avLst/>
          </a:prstGeom>
          <a:noFill/>
        </p:spPr>
      </p:pic>
      <p:pic>
        <p:nvPicPr>
          <p:cNvPr id="9" name="Picture 8" descr="3314043422_d77de3c476.jpg"/>
          <p:cNvPicPr>
            <a:picLocks noChangeAspect="1"/>
          </p:cNvPicPr>
          <p:nvPr/>
        </p:nvPicPr>
        <p:blipFill>
          <a:blip r:embed="rId3" cstate="print"/>
          <a:stretch>
            <a:fillRect/>
          </a:stretch>
        </p:blipFill>
        <p:spPr>
          <a:xfrm>
            <a:off x="6132512" y="-171400"/>
            <a:ext cx="4644008" cy="3456384"/>
          </a:xfrm>
          <a:prstGeom prst="rect">
            <a:avLst/>
          </a:prstGeom>
        </p:spPr>
      </p:pic>
      <p:pic>
        <p:nvPicPr>
          <p:cNvPr id="6" name="Picture 2" descr="http://michellemoran.com/gallery/favoritecities/Pompeii/cityofpompeii%20(69).jpg"/>
          <p:cNvPicPr>
            <a:picLocks noChangeAspect="1" noChangeArrowheads="1"/>
          </p:cNvPicPr>
          <p:nvPr/>
        </p:nvPicPr>
        <p:blipFill>
          <a:blip r:embed="rId4" cstate="print"/>
          <a:srcRect/>
          <a:stretch>
            <a:fillRect/>
          </a:stretch>
        </p:blipFill>
        <p:spPr bwMode="auto">
          <a:xfrm>
            <a:off x="1524000" y="3212976"/>
            <a:ext cx="9144000" cy="3645024"/>
          </a:xfrm>
          <a:prstGeom prst="rect">
            <a:avLst/>
          </a:prstGeom>
          <a:noFill/>
        </p:spPr>
      </p:pic>
    </p:spTree>
    <p:extLst>
      <p:ext uri="{BB962C8B-B14F-4D97-AF65-F5344CB8AC3E}">
        <p14:creationId xmlns:p14="http://schemas.microsoft.com/office/powerpoint/2010/main" val="260105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2495600" y="1995402"/>
            <a:ext cx="7344816" cy="3933056"/>
          </a:xfrm>
        </p:spPr>
        <p:txBody>
          <a:bodyPr>
            <a:normAutofit fontScale="92500" lnSpcReduction="20000"/>
          </a:bodyPr>
          <a:lstStyle/>
          <a:p>
            <a:pPr>
              <a:buNone/>
            </a:pPr>
            <a:r>
              <a:rPr lang="tr-TR" sz="3200" dirty="0">
                <a:latin typeface="Baskerville Old Face" pitchFamily="18" charset="0"/>
              </a:rPr>
              <a:t>  </a:t>
            </a:r>
          </a:p>
          <a:p>
            <a:pPr>
              <a:buNone/>
            </a:pPr>
            <a:endParaRPr lang="tr-TR" sz="3200" dirty="0">
              <a:latin typeface="Baskerville Old Face" pitchFamily="18" charset="0"/>
            </a:endParaRPr>
          </a:p>
          <a:p>
            <a:pPr>
              <a:buNone/>
            </a:pPr>
            <a:endParaRPr lang="tr-TR" sz="3200" dirty="0">
              <a:latin typeface="Baskerville Old Face" pitchFamily="18" charset="0"/>
            </a:endParaRPr>
          </a:p>
          <a:p>
            <a:pPr>
              <a:buNone/>
            </a:pPr>
            <a:endParaRPr lang="tr-TR" sz="3200" dirty="0">
              <a:latin typeface="Baskerville Old Face" pitchFamily="18" charset="0"/>
            </a:endParaRPr>
          </a:p>
          <a:p>
            <a:pPr>
              <a:buNone/>
            </a:pPr>
            <a:r>
              <a:rPr lang="tr-TR" sz="3200" dirty="0">
                <a:latin typeface="Baskerville Old Face" pitchFamily="18" charset="0"/>
              </a:rPr>
              <a:t>   Milattan önceye dayanan Çin kayıtlarında, büyük Çin şehirlerinde yemek, içki vb.ürünlerin satıldıgı bugünkü restoranların ataları sayılabilecek dükkanların varlı</a:t>
            </a:r>
            <a:r>
              <a:rPr lang="tr-TR" sz="2800" dirty="0">
                <a:latin typeface="Baskerville Old Face" pitchFamily="18" charset="0"/>
              </a:rPr>
              <a:t>ğ</a:t>
            </a:r>
            <a:r>
              <a:rPr lang="tr-TR" sz="3200" dirty="0">
                <a:latin typeface="Baskerville Old Face" pitchFamily="18" charset="0"/>
              </a:rPr>
              <a:t>ından söz edilmektedir.</a:t>
            </a:r>
          </a:p>
        </p:txBody>
      </p:sp>
      <p:pic>
        <p:nvPicPr>
          <p:cNvPr id="5" name="Picture 4" descr="ancient_paint_feast.jpg"/>
          <p:cNvPicPr>
            <a:picLocks noChangeAspect="1"/>
          </p:cNvPicPr>
          <p:nvPr/>
        </p:nvPicPr>
        <p:blipFill>
          <a:blip r:embed="rId3" cstate="print"/>
          <a:stretch>
            <a:fillRect/>
          </a:stretch>
        </p:blipFill>
        <p:spPr>
          <a:xfrm>
            <a:off x="2671664" y="0"/>
            <a:ext cx="6624736" cy="3820980"/>
          </a:xfrm>
          <a:prstGeom prst="rect">
            <a:avLst/>
          </a:prstGeom>
        </p:spPr>
      </p:pic>
    </p:spTree>
    <p:extLst>
      <p:ext uri="{BB962C8B-B14F-4D97-AF65-F5344CB8AC3E}">
        <p14:creationId xmlns:p14="http://schemas.microsoft.com/office/powerpoint/2010/main" val="423236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2351584" y="1302458"/>
            <a:ext cx="7488832" cy="4433665"/>
          </a:xfrm>
        </p:spPr>
        <p:txBody>
          <a:bodyPr>
            <a:noAutofit/>
          </a:bodyPr>
          <a:lstStyle/>
          <a:p>
            <a:endParaRPr lang="tr-TR" dirty="0"/>
          </a:p>
          <a:p>
            <a:r>
              <a:rPr lang="tr-TR" sz="2800" dirty="0">
                <a:latin typeface="Baskerville Old Face" pitchFamily="18" charset="0"/>
              </a:rPr>
              <a:t>1760 yılında XV. Louis dönemi Fransa’sında Boulanger adlı kişi sağlığa iyi geldiği ve çok besleyici olduğunu iddia ettiği çorbalarını sunduğu dükkanlar açtı ve bunlara restore eden (tazelik, dinçlik veren) anlamına gelen restaurers adını verdi. Kendi dükkanını da restorante olarak adlandırdı.</a:t>
            </a:r>
            <a:r>
              <a:rPr lang="tr-TR" sz="1400" dirty="0">
                <a:latin typeface="Baskerville Old Face" pitchFamily="18" charset="0"/>
              </a:rPr>
              <a:t> </a:t>
            </a:r>
          </a:p>
        </p:txBody>
      </p:sp>
    </p:spTree>
    <p:extLst>
      <p:ext uri="{BB962C8B-B14F-4D97-AF65-F5344CB8AC3E}">
        <p14:creationId xmlns:p14="http://schemas.microsoft.com/office/powerpoint/2010/main" val="39216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1991544" y="3573016"/>
            <a:ext cx="8748464" cy="2520280"/>
          </a:xfrm>
        </p:spPr>
        <p:txBody>
          <a:bodyPr>
            <a:normAutofit fontScale="92500" lnSpcReduction="10000"/>
          </a:bodyPr>
          <a:lstStyle/>
          <a:p>
            <a:endParaRPr lang="tr-TR" dirty="0"/>
          </a:p>
          <a:p>
            <a:endParaRPr lang="tr-TR" dirty="0"/>
          </a:p>
          <a:p>
            <a:r>
              <a:rPr lang="tr-TR" sz="3200" dirty="0">
                <a:latin typeface="Baskerville Old Face" pitchFamily="18" charset="0"/>
              </a:rPr>
              <a:t>Boulanger kısa sürede çeşitlerini çoğalttı, mönülerini zenginleştirdi ve büyük bir başarı kazandı. Bu başarı, hızla yeni yerlerin açılmasına neden oldu; öyle ki, 1804 yılında Paris'te restoran adedi 500'ü aşmıştı.</a:t>
            </a:r>
          </a:p>
        </p:txBody>
      </p:sp>
      <p:pic>
        <p:nvPicPr>
          <p:cNvPr id="5" name="Picture 4" descr="firs-zhuravlyov-a-replete-table-e1268037529950.jpg"/>
          <p:cNvPicPr>
            <a:picLocks noChangeAspect="1"/>
          </p:cNvPicPr>
          <p:nvPr/>
        </p:nvPicPr>
        <p:blipFill>
          <a:blip r:embed="rId2" cstate="print"/>
          <a:stretch>
            <a:fillRect/>
          </a:stretch>
        </p:blipFill>
        <p:spPr>
          <a:xfrm>
            <a:off x="1524000" y="-1035496"/>
            <a:ext cx="9144000" cy="5256584"/>
          </a:xfrm>
          <a:prstGeom prst="rect">
            <a:avLst/>
          </a:prstGeom>
        </p:spPr>
      </p:pic>
    </p:spTree>
    <p:extLst>
      <p:ext uri="{BB962C8B-B14F-4D97-AF65-F5344CB8AC3E}">
        <p14:creationId xmlns:p14="http://schemas.microsoft.com/office/powerpoint/2010/main" val="125527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2351584" y="4409728"/>
            <a:ext cx="7560840" cy="2448272"/>
          </a:xfrm>
        </p:spPr>
        <p:txBody>
          <a:bodyPr>
            <a:normAutofit/>
          </a:bodyPr>
          <a:lstStyle/>
          <a:p>
            <a:r>
              <a:rPr lang="tr-TR" sz="2000" dirty="0">
                <a:latin typeface="Baskerville Old Face" pitchFamily="18" charset="0"/>
              </a:rPr>
              <a:t>Sanayi devrimi sonrası meydana gelen sosyal ve teknolojik gelişmeler sonrası yiyecek içecek sektörü hızla büyümüş, kafe, bar ve restoranların sayısı hızla artmıştır. </a:t>
            </a:r>
          </a:p>
        </p:txBody>
      </p:sp>
      <p:pic>
        <p:nvPicPr>
          <p:cNvPr id="4" name="Picture 3" descr="1bbbee79b04e.jpg"/>
          <p:cNvPicPr>
            <a:picLocks noChangeAspect="1"/>
          </p:cNvPicPr>
          <p:nvPr/>
        </p:nvPicPr>
        <p:blipFill>
          <a:blip r:embed="rId2" cstate="print"/>
          <a:stretch>
            <a:fillRect/>
          </a:stretch>
        </p:blipFill>
        <p:spPr>
          <a:xfrm>
            <a:off x="1415480" y="-675456"/>
            <a:ext cx="9144000" cy="4869160"/>
          </a:xfrm>
          <a:prstGeom prst="rect">
            <a:avLst/>
          </a:prstGeom>
        </p:spPr>
      </p:pic>
    </p:spTree>
    <p:extLst>
      <p:ext uri="{BB962C8B-B14F-4D97-AF65-F5344CB8AC3E}">
        <p14:creationId xmlns:p14="http://schemas.microsoft.com/office/powerpoint/2010/main" val="326311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1740024" y="2492896"/>
            <a:ext cx="8964488" cy="4248472"/>
          </a:xfrm>
        </p:spPr>
        <p:txBody>
          <a:bodyPr>
            <a:normAutofit/>
          </a:bodyPr>
          <a:lstStyle/>
          <a:p>
            <a:endParaRPr lang="tr-TR" dirty="0">
              <a:latin typeface="Baskerville Old Face" pitchFamily="18" charset="0"/>
            </a:endParaRPr>
          </a:p>
          <a:p>
            <a:pPr>
              <a:buNone/>
            </a:pPr>
            <a:r>
              <a:rPr lang="tr-TR" dirty="0">
                <a:latin typeface="Baskerville Old Face" pitchFamily="18" charset="0"/>
              </a:rPr>
              <a:t>        </a:t>
            </a:r>
            <a:r>
              <a:rPr lang="tr-TR" i="1" dirty="0">
                <a:latin typeface="Baskerville Old Face" pitchFamily="18" charset="0"/>
              </a:rPr>
              <a:t>Antonin Carême                              Auguste Escoffier</a:t>
            </a:r>
          </a:p>
          <a:p>
            <a:pPr>
              <a:buNone/>
            </a:pPr>
            <a:r>
              <a:rPr lang="tr-TR" dirty="0">
                <a:latin typeface="Baskerville Old Face" pitchFamily="18" charset="0"/>
              </a:rPr>
              <a:t>         (1784-1833) 			          (1847-1935)</a:t>
            </a:r>
          </a:p>
          <a:p>
            <a:endParaRPr lang="tr-TR" dirty="0">
              <a:latin typeface="Baskerville Old Face" pitchFamily="18" charset="0"/>
            </a:endParaRPr>
          </a:p>
          <a:p>
            <a:r>
              <a:rPr lang="tr-TR" dirty="0">
                <a:latin typeface="Baskerville Old Face" pitchFamily="18" charset="0"/>
              </a:rPr>
              <a:t>1800’lü yılların ortalarından 1900’lü yılların başına doğru özellikle iki önemli Fransız şef  Antonin Carême ve  Auguste Escoffier’in çabalarıyla endüstriyel mutfağın temelleri atılmış, reçeteler ve mutfak düzeni standartlaştırılmış ve günümüze kadar devam eden Fransız ekolü tüm dünya’da kendisini kabul ettirmiştir.</a:t>
            </a:r>
          </a:p>
        </p:txBody>
      </p:sp>
      <p:pic>
        <p:nvPicPr>
          <p:cNvPr id="4" name="Picture 3" descr="Marie Antoine (Antonin) Carême.jpg"/>
          <p:cNvPicPr>
            <a:picLocks noChangeAspect="1"/>
          </p:cNvPicPr>
          <p:nvPr/>
        </p:nvPicPr>
        <p:blipFill>
          <a:blip r:embed="rId2" cstate="print"/>
          <a:stretch>
            <a:fillRect/>
          </a:stretch>
        </p:blipFill>
        <p:spPr>
          <a:xfrm>
            <a:off x="2549860" y="248859"/>
            <a:ext cx="3672408" cy="3168352"/>
          </a:xfrm>
          <a:prstGeom prst="rect">
            <a:avLst/>
          </a:prstGeom>
        </p:spPr>
      </p:pic>
      <p:pic>
        <p:nvPicPr>
          <p:cNvPr id="5" name="Picture 4" descr="auguste-escoffier-londres.jpg"/>
          <p:cNvPicPr>
            <a:picLocks noChangeAspect="1"/>
          </p:cNvPicPr>
          <p:nvPr/>
        </p:nvPicPr>
        <p:blipFill>
          <a:blip r:embed="rId3" cstate="print"/>
          <a:stretch>
            <a:fillRect/>
          </a:stretch>
        </p:blipFill>
        <p:spPr>
          <a:xfrm>
            <a:off x="6222268" y="248859"/>
            <a:ext cx="3312368" cy="3168352"/>
          </a:xfrm>
          <a:prstGeom prst="rect">
            <a:avLst/>
          </a:prstGeom>
        </p:spPr>
      </p:pic>
    </p:spTree>
    <p:extLst>
      <p:ext uri="{BB962C8B-B14F-4D97-AF65-F5344CB8AC3E}">
        <p14:creationId xmlns:p14="http://schemas.microsoft.com/office/powerpoint/2010/main" val="14974537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168</Words>
  <Application>Microsoft Office PowerPoint</Application>
  <PresentationFormat>Geniş ekran</PresentationFormat>
  <Paragraphs>20</Paragraphs>
  <Slides>8</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8</vt:i4>
      </vt:variant>
    </vt:vector>
  </HeadingPairs>
  <TitlesOfParts>
    <vt:vector size="14" baseType="lpstr">
      <vt:lpstr>Arial</vt:lpstr>
      <vt:lpstr>Baskerville Old Face</vt:lpstr>
      <vt:lpstr>Calibri</vt:lpstr>
      <vt:lpstr>Garamond</vt:lpstr>
      <vt:lpstr>Organik</vt:lpstr>
      <vt:lpstr>Netlik</vt:lpstr>
      <vt:lpstr>TEMEL YİYECEK ÜRETİMİ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1</cp:revision>
  <dcterms:created xsi:type="dcterms:W3CDTF">2018-12-03T13:26:35Z</dcterms:created>
  <dcterms:modified xsi:type="dcterms:W3CDTF">2018-12-03T13:28:53Z</dcterms:modified>
</cp:coreProperties>
</file>