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11/21/2019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Dikkat eksikliği ve </a:t>
            </a:r>
            <a:r>
              <a:rPr lang="tr-TR" dirty="0" err="1" smtClean="0"/>
              <a:t>hiperaktivite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tr-TR" dirty="0" smtClean="0"/>
              <a:t>Burcu Kılıç Tülü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122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Hiperaktivitede</a:t>
            </a:r>
            <a:r>
              <a:rPr lang="tr-TR" dirty="0" smtClean="0"/>
              <a:t> yaşam serüveni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/>
              <a:t>Gebelik ve öncesi </a:t>
            </a:r>
          </a:p>
          <a:p>
            <a:r>
              <a:rPr lang="tr-TR" sz="2800" dirty="0" smtClean="0"/>
              <a:t>Bebeklik</a:t>
            </a:r>
          </a:p>
          <a:p>
            <a:r>
              <a:rPr lang="tr-TR" sz="2800" dirty="0" smtClean="0"/>
              <a:t>Çocukluk 1-3</a:t>
            </a:r>
          </a:p>
          <a:p>
            <a:r>
              <a:rPr lang="tr-TR" sz="2800" dirty="0" smtClean="0"/>
              <a:t>Çocukluk 3-6</a:t>
            </a:r>
          </a:p>
          <a:p>
            <a:r>
              <a:rPr lang="tr-TR" sz="2800" dirty="0" smtClean="0"/>
              <a:t>Anasınıfı</a:t>
            </a:r>
          </a:p>
          <a:p>
            <a:r>
              <a:rPr lang="tr-TR" sz="2800" dirty="0" smtClean="0"/>
              <a:t>İlkokul</a:t>
            </a:r>
          </a:p>
          <a:p>
            <a:r>
              <a:rPr lang="tr-TR" sz="2800" dirty="0" smtClean="0"/>
              <a:t>8 yaş ve sonrası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354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0397" y="211618"/>
            <a:ext cx="10058400" cy="1609344"/>
          </a:xfrm>
        </p:spPr>
        <p:txBody>
          <a:bodyPr/>
          <a:lstStyle/>
          <a:p>
            <a:r>
              <a:rPr lang="tr-TR" dirty="0" err="1" smtClean="0"/>
              <a:t>Hiperaktivitede</a:t>
            </a:r>
            <a:r>
              <a:rPr lang="tr-TR" dirty="0" smtClean="0"/>
              <a:t> bozuk olan mekanizma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0397" y="1820962"/>
            <a:ext cx="10058400" cy="4050792"/>
          </a:xfrm>
        </p:spPr>
        <p:txBody>
          <a:bodyPr>
            <a:noAutofit/>
          </a:bodyPr>
          <a:lstStyle/>
          <a:p>
            <a:r>
              <a:rPr lang="tr-TR" sz="2800" dirty="0" smtClean="0"/>
              <a:t>Dur-düşün-karar ver-harekete geç</a:t>
            </a:r>
          </a:p>
          <a:p>
            <a:r>
              <a:rPr lang="tr-TR" sz="2800" dirty="0" smtClean="0"/>
              <a:t>Kazalar</a:t>
            </a:r>
          </a:p>
          <a:p>
            <a:r>
              <a:rPr lang="tr-TR" sz="2800" dirty="0" smtClean="0"/>
              <a:t>Trafik ve </a:t>
            </a:r>
            <a:r>
              <a:rPr lang="tr-TR" sz="2800" dirty="0" err="1" smtClean="0"/>
              <a:t>hiperaktivite</a:t>
            </a:r>
            <a:endParaRPr lang="tr-TR" sz="2800" dirty="0" smtClean="0"/>
          </a:p>
          <a:p>
            <a:r>
              <a:rPr lang="tr-TR" sz="2800" dirty="0" smtClean="0"/>
              <a:t>Anne-babadan dayak yeme</a:t>
            </a:r>
          </a:p>
          <a:p>
            <a:r>
              <a:rPr lang="tr-TR" sz="2800" dirty="0" smtClean="0"/>
              <a:t>Dayak nedir?</a:t>
            </a:r>
          </a:p>
          <a:p>
            <a:r>
              <a:rPr lang="tr-TR" sz="2800" dirty="0" err="1" smtClean="0"/>
              <a:t>Dürtüsellik</a:t>
            </a:r>
            <a:r>
              <a:rPr lang="tr-TR" sz="2800" dirty="0" smtClean="0"/>
              <a:t>-acelecilik-tutturma</a:t>
            </a:r>
          </a:p>
          <a:p>
            <a:r>
              <a:rPr lang="tr-TR" sz="2800" dirty="0" smtClean="0"/>
              <a:t>Konuşkanlık-düşünme konuşma</a:t>
            </a:r>
          </a:p>
          <a:p>
            <a:r>
              <a:rPr lang="tr-TR" sz="2800" dirty="0" smtClean="0"/>
              <a:t>Arkadaş-kardeş ilişkilerinde sorun</a:t>
            </a:r>
          </a:p>
          <a:p>
            <a:r>
              <a:rPr lang="tr-TR" sz="2800" dirty="0" smtClean="0"/>
              <a:t>Okul ve </a:t>
            </a:r>
            <a:r>
              <a:rPr lang="tr-TR" sz="2800" dirty="0" err="1" smtClean="0"/>
              <a:t>hiperaktivite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90885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Hiperaktiviteyle</a:t>
            </a:r>
            <a:r>
              <a:rPr lang="tr-TR" dirty="0" smtClean="0"/>
              <a:t> ilgili önemli iki not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/>
              <a:t>Zeki olmak </a:t>
            </a:r>
            <a:r>
              <a:rPr lang="tr-TR" sz="2800" dirty="0" err="1" smtClean="0"/>
              <a:t>hiperakitivite</a:t>
            </a:r>
            <a:r>
              <a:rPr lang="tr-TR" sz="2800" dirty="0" smtClean="0"/>
              <a:t> nedeni değildir</a:t>
            </a:r>
          </a:p>
          <a:p>
            <a:pPr>
              <a:lnSpc>
                <a:spcPct val="150000"/>
              </a:lnSpc>
            </a:pPr>
            <a:r>
              <a:rPr lang="tr-TR" sz="2800" dirty="0" smtClean="0"/>
              <a:t>Başkalarına zarar verme, vurma, kırma, küfür etme veya çalma </a:t>
            </a:r>
            <a:r>
              <a:rPr lang="tr-TR" sz="2800" dirty="0" err="1" smtClean="0"/>
              <a:t>hiperaktvitenin</a:t>
            </a:r>
            <a:r>
              <a:rPr lang="tr-TR" sz="2800" dirty="0" smtClean="0"/>
              <a:t> belirtilerinden değildir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0727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135163" y="2535500"/>
            <a:ext cx="10058400" cy="1609344"/>
          </a:xfrm>
        </p:spPr>
        <p:txBody>
          <a:bodyPr/>
          <a:lstStyle/>
          <a:p>
            <a:r>
              <a:rPr lang="tr-TR" dirty="0" smtClean="0"/>
              <a:t>Bilinmesi gereken temel konular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870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86522" y="30175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hangi dikkat?</a:t>
            </a:r>
            <a:br>
              <a:rPr lang="tr-TR" dirty="0" smtClean="0"/>
            </a:br>
            <a:r>
              <a:rPr lang="tr-TR" dirty="0" smtClean="0"/>
              <a:t>Gereken konuya dikkat - yüzeysel dikkat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" r="8394"/>
          <a:stretch/>
        </p:blipFill>
        <p:spPr>
          <a:xfrm>
            <a:off x="2756263" y="1911096"/>
            <a:ext cx="6244046" cy="4724836"/>
          </a:xfrm>
        </p:spPr>
      </p:pic>
    </p:spTree>
    <p:extLst>
      <p:ext uri="{BB962C8B-B14F-4D97-AF65-F5344CB8AC3E}">
        <p14:creationId xmlns:p14="http://schemas.microsoft.com/office/powerpoint/2010/main" val="343350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DHEB olan çocukların bazıları çok durgundur! </a:t>
            </a:r>
          </a:p>
          <a:p>
            <a:r>
              <a:rPr lang="tr-TR" sz="3200" dirty="0" smtClean="0"/>
              <a:t>Her dikkat eksikliği olan çocukta </a:t>
            </a:r>
            <a:r>
              <a:rPr lang="tr-TR" sz="3200" dirty="0" err="1" smtClean="0"/>
              <a:t>hiperaktiflik</a:t>
            </a:r>
            <a:r>
              <a:rPr lang="tr-TR" sz="3200" dirty="0" smtClean="0"/>
              <a:t> yoktur.</a:t>
            </a:r>
          </a:p>
          <a:p>
            <a:r>
              <a:rPr lang="tr-TR" sz="3200" dirty="0" smtClean="0"/>
              <a:t>Kız çocukları!</a:t>
            </a:r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5485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Dikkat eksikliğinde yaşam serüveni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Dikkat eksikliği bozukluğu (DEB) insanın yaşamını anne karnından yetişkinliğe nasıl etkiler?</a:t>
            </a:r>
          </a:p>
          <a:p>
            <a:r>
              <a:rPr lang="tr-TR" sz="2800" dirty="0" smtClean="0"/>
              <a:t>DEB yaşamın hangi evresinde hangi belirtilere neden olur?</a:t>
            </a:r>
          </a:p>
          <a:p>
            <a:r>
              <a:rPr lang="tr-TR" sz="2800" dirty="0" smtClean="0"/>
              <a:t>DEB olan anne-babalar çocuklarını büyütene kadar neler yaşar?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65976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200" dirty="0" smtClean="0"/>
              <a:t>Gebelik ve öncesi</a:t>
            </a:r>
          </a:p>
          <a:p>
            <a:r>
              <a:rPr lang="tr-TR" sz="3200" dirty="0" smtClean="0"/>
              <a:t>Bebeklik ve çocukluk</a:t>
            </a:r>
          </a:p>
          <a:p>
            <a:r>
              <a:rPr lang="tr-TR" sz="3200" dirty="0" smtClean="0"/>
              <a:t>Anasınıfı</a:t>
            </a:r>
          </a:p>
          <a:p>
            <a:r>
              <a:rPr lang="tr-TR" sz="3200" dirty="0" smtClean="0"/>
              <a:t>İlkokul</a:t>
            </a:r>
          </a:p>
          <a:p>
            <a:r>
              <a:rPr lang="tr-TR" sz="3200" dirty="0" smtClean="0"/>
              <a:t>ortaokul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859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DEHB bir çocuğun bir günü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https://www.youtube.com/watch?v=r8MOPxoB48E</a:t>
            </a:r>
          </a:p>
        </p:txBody>
      </p:sp>
    </p:spTree>
    <p:extLst>
      <p:ext uri="{BB962C8B-B14F-4D97-AF65-F5344CB8AC3E}">
        <p14:creationId xmlns:p14="http://schemas.microsoft.com/office/powerpoint/2010/main" val="392170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Dikkat ile ilişkili işlevler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smtClean="0"/>
              <a:t>Planlama </a:t>
            </a:r>
          </a:p>
          <a:p>
            <a:r>
              <a:rPr lang="tr-TR" sz="2800" dirty="0"/>
              <a:t>Erteleme ve bir işe başlama</a:t>
            </a:r>
          </a:p>
          <a:p>
            <a:r>
              <a:rPr lang="tr-TR" sz="2800" dirty="0" smtClean="0"/>
              <a:t>Odaklanamama</a:t>
            </a:r>
          </a:p>
          <a:p>
            <a:r>
              <a:rPr lang="tr-TR" sz="2800" dirty="0" smtClean="0"/>
              <a:t>Pasif okuyucu</a:t>
            </a:r>
          </a:p>
          <a:p>
            <a:r>
              <a:rPr lang="tr-TR" sz="2800" dirty="0" smtClean="0"/>
              <a:t>Özel dersler</a:t>
            </a:r>
          </a:p>
          <a:p>
            <a:r>
              <a:rPr lang="tr-TR" sz="2800" dirty="0" smtClean="0"/>
              <a:t>Dikkatin hemen dağılması</a:t>
            </a:r>
          </a:p>
          <a:p>
            <a:r>
              <a:rPr lang="tr-TR" sz="2800" dirty="0" smtClean="0"/>
              <a:t>Aşırı odaklanma</a:t>
            </a:r>
          </a:p>
          <a:p>
            <a:r>
              <a:rPr lang="tr-TR" sz="2800" dirty="0" smtClean="0"/>
              <a:t>Maymun iştahlılık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8984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Dikkat ile ilişkili işlevler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İşi gereken sürede tamamlayamama</a:t>
            </a:r>
          </a:p>
          <a:p>
            <a:r>
              <a:rPr lang="tr-TR" sz="2800" dirty="0" smtClean="0"/>
              <a:t>Uyanıklık halini sürdürme (zaman)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5808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6</TotalTime>
  <Words>189</Words>
  <Application>Microsoft Office PowerPoint</Application>
  <PresentationFormat>Geniş ekran</PresentationFormat>
  <Paragraphs>54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Wood Type Yazı Tipi</vt:lpstr>
      <vt:lpstr>Dikkat eksikliği ve hiperaktivite</vt:lpstr>
      <vt:lpstr>Bilinmesi gereken temel konular</vt:lpstr>
      <vt:lpstr>hangi dikkat? Gereken konuya dikkat - yüzeysel dikkat</vt:lpstr>
      <vt:lpstr>PowerPoint Sunusu</vt:lpstr>
      <vt:lpstr>Dikkat eksikliğinde yaşam serüveni</vt:lpstr>
      <vt:lpstr>PowerPoint Sunusu</vt:lpstr>
      <vt:lpstr>DEHB bir çocuğun bir günü</vt:lpstr>
      <vt:lpstr>Dikkat ile ilişkili işlevler</vt:lpstr>
      <vt:lpstr>Dikkat ile ilişkili işlevler</vt:lpstr>
      <vt:lpstr>Hiperaktivitede yaşam serüveni</vt:lpstr>
      <vt:lpstr>Hiperaktivitede bozuk olan mekanizma</vt:lpstr>
      <vt:lpstr>Hiperaktiviteyle ilgili önemli iki not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Dikkat eksikliği ve hiperaktivite</dc:title>
  <dc:creator>BURCU</dc:creator>
  <cp:lastModifiedBy>Windows Kullanıcısı</cp:lastModifiedBy>
  <cp:revision>3</cp:revision>
  <dcterms:created xsi:type="dcterms:W3CDTF">2019-03-05T09:11:50Z</dcterms:created>
  <dcterms:modified xsi:type="dcterms:W3CDTF">2019-11-21T06:48:41Z</dcterms:modified>
</cp:coreProperties>
</file>