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69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viewProps" Target="viewProps.xml"/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23.02.2010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aysegul</dc:creator>
  <dcterms:created xsi:type="dcterms:W3CDTF">2018-06-08T11:31:34Z</dcterms:created>
</cp:coreProperties>
</file>