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90" r:id="rId2"/>
    <p:sldId id="304" r:id="rId3"/>
    <p:sldId id="303" r:id="rId4"/>
    <p:sldId id="302" r:id="rId5"/>
    <p:sldId id="301" r:id="rId6"/>
    <p:sldId id="300" r:id="rId7"/>
    <p:sldId id="299" r:id="rId8"/>
    <p:sldId id="298" r:id="rId9"/>
    <p:sldId id="297" r:id="rId10"/>
    <p:sldId id="296" r:id="rId11"/>
    <p:sldId id="295" r:id="rId12"/>
    <p:sldId id="294" r:id="rId13"/>
    <p:sldId id="293" r:id="rId14"/>
    <p:sldId id="292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3" d="100"/>
          <a:sy n="93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Belgesi1.docx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Dikdörtgen 19"/>
          <p:cNvSpPr/>
          <p:nvPr/>
        </p:nvSpPr>
        <p:spPr>
          <a:xfrm>
            <a:off x="3048000" y="2197381"/>
            <a:ext cx="6096000" cy="2463238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Tutundurma karması 6 temel faaliyeti içerir. Bunlar aşağıdaki gibi </a:t>
            </a:r>
            <a:r>
              <a:rPr lang="tr-TR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sıralanabilir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1-Reklam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2- İlanlar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3-Kişisel Satış (Yüz Yüze Satış)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4- Satış Promosyonu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5- Halkla İlişkiler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 Fuar ve Sergiler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93448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164421" y="1402316"/>
            <a:ext cx="7678221" cy="4793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reklam bütçesinin belirlenmesi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Klasik yöntemler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yüzdesi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Tesadüfi yöntem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Yatırım kârlılığı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Rekabet paritesi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Birim başına sabit miktar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Amaç ve görev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Mali olanaklar ölçüsünde harcama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Kantitatif yöntemler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yöntemi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Dinamik model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Satışların azalışını gösteren parametre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Satışların doyma düzeyini gösteren parametre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Artan satış geliri parametresi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Marjinal yöntem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9353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599344" y="1390933"/>
            <a:ext cx="7657672" cy="3967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reklam etkinliğinin ölçülmesi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Reklam etkinliğinin ölçümüne yönelik teknikleri 2 ana grupta inceleyebilir. Bunlar 1-iletişim etkisinin ölçülmesine yönelik yöntemler ve 2-satış etkisinin ölçülmesine yönelik yöntemlerdir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İletişim etkisinin ölçülmesinde kullanılan yöntemler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Tanıtma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Hatırlatma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Reklamın satış etkisinin ölçülmesinde kullanılan yöntemler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Deneysel yöntem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Gözlem yöntemleri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Geleneksel yöntemler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6499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1940901"/>
            <a:ext cx="6096000" cy="29761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3F3F3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Satış Elemanlarının Motivasyonu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3F3F3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Satış Elemanlarının Ödüllendirilmesi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3F3F3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Başarı Değerleme 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solidFill>
                  <a:srgbClr val="3F3F3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Satış geliştirme (Satış promosyonu)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promosyonu kavramı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Satışın promosyonunun amacı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promosyonunun hedefleri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promosyon çeşitleri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338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8000" y="1300276"/>
            <a:ext cx="6096000" cy="425744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Halkla ilişkiler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Halkla ilişkiler amaçları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-Amaçlar ölçülebilir olmalıdır.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-Amaçlar gerçekçi olmalıdır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-Amaçlar açık ve belirgin olmalıdır.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-Amaçlar hedef kitlenin kimliğini ve gereken zaman dilimini göz önüne almalıdır.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-Amaçlar bütünleşmiş olmalıdır.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	Bu ilkeler çerçevesinde bulunması gereken halkla ilişkiler amaçlarını genel olarak aşağıda görüldüğü gibi kategorize etmek mümkündür: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-Marka gereksinimini oluşturma ve geliştirme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-Markayı tanıma ve hatırlatma yoluyla farkındalık sağlama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-Marka bilgisi sağlama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-Marka bağlılığı sağlama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Halkla ilişkiler stratejileri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yaşam eğrisinde halkla ilişkiler amaçları ve stratejileri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Ürün-Markanın Sunuş Evresi; 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Ürün-Markanın Büyüme Evresi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Ürün-Markanın Olgunlaşma Evresi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Markanın Gerileme Evresi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16902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969212" y="1552906"/>
            <a:ext cx="8243299" cy="37512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Tüketici haklarına yönelik halkla ilişkiler uygulama süreci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-Güvenlik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-Bilgi edinme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-Seçme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-Temsil edilme veya sesini duyurma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-Tazmin edilme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-Sağlıklı bir çevreye sahip olma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 Temel ihtiyaçların (konut, sağlık, eğitim) karşılanması hakkı</a:t>
            </a:r>
            <a:b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Eğitilme hakkı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fuar ve sergiler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Sanayi ve tarım ürünleri sergileri 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-Güzel sanatlarla ilgili sergiler 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84046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928599" y="1436675"/>
            <a:ext cx="563615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İletişim Süreci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386137" y="2620645"/>
            <a:ext cx="5419725" cy="161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304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863064" y="1441422"/>
            <a:ext cx="783233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</a:rPr>
              <a:t>Uluslararası Tarımsal Pazarlarda Tutundurma Fonksiyonları</a:t>
            </a:r>
            <a:endParaRPr lang="tr-TR" dirty="0"/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977640" y="2129155"/>
            <a:ext cx="4236720" cy="2599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59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006885" y="1552906"/>
            <a:ext cx="8582346" cy="3158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Tutundurma Stratejisi Kararları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Uluslararası tarımsal pazarlarda faaliyet gösteren tarımsal faaliyet alanlı bir işletme dış pazarlara yönelik tutundurma stratejisi geliştirirken kendisine aşağıda ifade edilen soruları sorması gerekir </a:t>
            </a:r>
            <a:r>
              <a:rPr lang="tr-TR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Tutundurma kampanyasının amacı nedir?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-Pazarın hangi bölümüne doğrudan tutundurma stratejisi uygulanacak?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-İletişim için hangi mesajın kullanılması gerekir?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-Kampanyaya tutundurma bütçesinin ne kadarlık bir kısmı ayrılacak?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-Bu bütçe medya araçlarına nasıl dağıtılacak?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-Mesaj etkinliğinin ve kampanyaya pazarın verdiği cevap değerlendirilmesinde hangi yöntem kullanılacak?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88216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3047999" y="1741423"/>
            <a:ext cx="6794643" cy="3375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Tutundurma Bütçesinin Hazırlanması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Katlanabilir miktar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yüzdesi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Rakiplerin reklam harcamalarını dikkate alma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Amaç ve görev yöntemi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Tutundurma Karması Yöntemleri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reklam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Uluslaraarası</a:t>
            </a: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reklamın amacı</a:t>
            </a:r>
            <a:endParaRPr lang="tr-TR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 reklamın önemi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276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2390454" y="1462403"/>
            <a:ext cx="6096000" cy="48578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Uluslararası tarımsal pazarlamada reklam stratejisi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Hedef tüketici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Reklamın hedefi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-Ürünün mevcudiyeti hakkında bilgi vermek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-Pazarın belli bir bölümünde farkında olmayı yaratmak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-Reklamı yapılan ürünün deneme arzusunu ortaya çıkarmak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-Ürünün kullanımı için kişileri eğitmek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 uygunluğunu göstermek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-Üründeki belirli değişiklikleri İletmek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-Ürüne karşı davranışları geliştirmek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-Marka imajı yaratmak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-Mevcut imajı korumak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-Üründe kalite imajı sağlamak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 anlamda düşünüldüğünde reklamın hedefleri üç başlıkta toplamak mümkündür.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Talebi genişletmek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-Talep inelastikiyeti yaratmak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lnSpc>
                <a:spcPct val="107000"/>
              </a:lnSpc>
              <a:spcAft>
                <a:spcPts val="0"/>
              </a:spcAft>
            </a:pPr>
            <a:r>
              <a:rPr lang="tr-TR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Kişisel satışa yardımcı olmak 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avantajı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 üstünlüğünün nedenleri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Ürünün kişiliği</a:t>
            </a:r>
            <a:endParaRPr lang="tr-TR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tr-TR" sz="1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Satış teması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0906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2627260" y="1662113"/>
            <a:ext cx="605390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Uluslararası tarımsal pazarlarda reklamın sınıflandırılması</a:t>
            </a:r>
            <a:endParaRPr lang="tr-TR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13471720"/>
              </p:ext>
            </p:extLst>
          </p:nvPr>
        </p:nvGraphicFramePr>
        <p:xfrm>
          <a:off x="2934411" y="2140652"/>
          <a:ext cx="5746750" cy="256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Belge" r:id="rId3" imgW="5746651" imgH="2561158" progId="Word.Document.12">
                  <p:embed/>
                </p:oleObj>
              </mc:Choice>
              <mc:Fallback>
                <p:oleObj name="Belge" r:id="rId3" imgW="5746651" imgH="2561158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34411" y="2140652"/>
                        <a:ext cx="5746750" cy="25606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024029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324858" y="458944"/>
            <a:ext cx="6096543" cy="63328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646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8369" y="322487"/>
            <a:ext cx="11219379" cy="1230419"/>
          </a:xfrm>
        </p:spPr>
        <p:txBody>
          <a:bodyPr>
            <a:normAutofit/>
          </a:bodyPr>
          <a:lstStyle/>
          <a:p>
            <a:pPr algn="ctr"/>
            <a:r>
              <a:rPr lang="tr-TR" sz="2800" b="1" dirty="0"/>
              <a:t>ULUSLARARASI TARIMSAL PAZARLAMADA TUTUNDURMA</a:t>
            </a:r>
            <a:r>
              <a:rPr lang="tr-TR" sz="2800" dirty="0"/>
              <a:t/>
            </a:r>
            <a:br>
              <a:rPr lang="tr-TR" sz="2800" dirty="0"/>
            </a:br>
            <a:endParaRPr lang="tr-TR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Resim 2"/>
          <p:cNvPicPr/>
          <p:nvPr/>
        </p:nvPicPr>
        <p:blipFill>
          <a:blip r:embed="rId2"/>
          <a:stretch>
            <a:fillRect/>
          </a:stretch>
        </p:blipFill>
        <p:spPr>
          <a:xfrm>
            <a:off x="3458210" y="1538605"/>
            <a:ext cx="5275580" cy="37807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77584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vre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TM04033919[[fn=Devre]]</Template>
  <TotalTime>611</TotalTime>
  <Words>500</Words>
  <Application>Microsoft Office PowerPoint</Application>
  <PresentationFormat>Geniş ekran</PresentationFormat>
  <Paragraphs>123</Paragraphs>
  <Slides>14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21" baseType="lpstr">
      <vt:lpstr>Arial</vt:lpstr>
      <vt:lpstr>Calibri</vt:lpstr>
      <vt:lpstr>Times New Roman</vt:lpstr>
      <vt:lpstr>Trebuchet MS</vt:lpstr>
      <vt:lpstr>Tw Cen MT</vt:lpstr>
      <vt:lpstr>Devre</vt:lpstr>
      <vt:lpstr>Microsoft Word Belgesi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  <vt:lpstr>ULUSLARARASI TARIMSAL PAZARLAMADA TUTUNDURMA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Ekonomi, Tarım ekonomisi ve üretim ekonomisi Nedir?</dc:title>
  <dc:creator>halil fidan</dc:creator>
  <cp:lastModifiedBy>halil fidan</cp:lastModifiedBy>
  <cp:revision>185</cp:revision>
  <dcterms:created xsi:type="dcterms:W3CDTF">2018-11-16T06:39:51Z</dcterms:created>
  <dcterms:modified xsi:type="dcterms:W3CDTF">2018-11-23T12:13:33Z</dcterms:modified>
</cp:coreProperties>
</file>