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377A8E-BC27-43EE-AB86-74F3DE9F1B5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AFDC3F-1FE6-4941-862E-C01D21D58F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852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E5E1E3-9894-451F-9831-64B18B86066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46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E513-7416-44E9-B62C-FBF92416A1A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B140F-E260-424F-AE5E-F460A412490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776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E513-7416-44E9-B62C-FBF92416A1A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B140F-E260-424F-AE5E-F460A41249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5883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E513-7416-44E9-B62C-FBF92416A1A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B140F-E260-424F-AE5E-F460A41249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945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E513-7416-44E9-B62C-FBF92416A1A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B140F-E260-424F-AE5E-F460A41249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9534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E513-7416-44E9-B62C-FBF92416A1A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B140F-E260-424F-AE5E-F460A412490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9637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E513-7416-44E9-B62C-FBF92416A1A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B140F-E260-424F-AE5E-F460A41249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886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E513-7416-44E9-B62C-FBF92416A1A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B140F-E260-424F-AE5E-F460A41249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4545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E513-7416-44E9-B62C-FBF92416A1A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B140F-E260-424F-AE5E-F460A41249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6006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E513-7416-44E9-B62C-FBF92416A1A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B140F-E260-424F-AE5E-F460A41249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5591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5CBE513-7416-44E9-B62C-FBF92416A1A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6B140F-E260-424F-AE5E-F460A41249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196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E513-7416-44E9-B62C-FBF92416A1A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B140F-E260-424F-AE5E-F460A41249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082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5CBE513-7416-44E9-B62C-FBF92416A1A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66B140F-E260-424F-AE5E-F460A412490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7467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-(</a:t>
            </a:r>
            <a:r>
              <a:rPr lang="ko-KR" altLang="en-US" dirty="0" err="1">
                <a:solidFill>
                  <a:srgbClr val="FFC000"/>
                </a:solidFill>
              </a:rPr>
              <a:t>으</a:t>
            </a:r>
            <a:r>
              <a:rPr lang="en-US" dirty="0">
                <a:solidFill>
                  <a:srgbClr val="FFC000"/>
                </a:solidFill>
              </a:rPr>
              <a:t>)</a:t>
            </a:r>
            <a:r>
              <a:rPr lang="ko-KR" altLang="en-US" dirty="0">
                <a:solidFill>
                  <a:srgbClr val="FFC000"/>
                </a:solidFill>
              </a:rPr>
              <a:t>ㄹ 것이다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-</a:t>
            </a:r>
            <a:r>
              <a:rPr lang="tr-TR" dirty="0" err="1"/>
              <a:t>aca</a:t>
            </a:r>
            <a:r>
              <a:rPr lang="en-US" dirty="0"/>
              <a:t>k..</a:t>
            </a:r>
            <a:r>
              <a:rPr lang="tr-TR" dirty="0"/>
              <a:t>.</a:t>
            </a:r>
          </a:p>
          <a:p>
            <a:r>
              <a:rPr lang="tr-TR" dirty="0"/>
              <a:t>-</a:t>
            </a:r>
            <a:r>
              <a:rPr lang="tr-TR" dirty="0" err="1"/>
              <a:t>acak</a:t>
            </a:r>
            <a:r>
              <a:rPr lang="tr-TR" dirty="0"/>
              <a:t> mı</a:t>
            </a:r>
            <a:r>
              <a:rPr lang="en-US" dirty="0"/>
              <a:t>..</a:t>
            </a:r>
            <a:r>
              <a:rPr lang="tr-TR" dirty="0"/>
              <a:t>? </a:t>
            </a:r>
          </a:p>
          <a:p>
            <a:r>
              <a:rPr lang="tr-TR" dirty="0" err="1"/>
              <a:t>vs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611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altLang="ko-KR" sz="3300" dirty="0">
                <a:solidFill>
                  <a:srgbClr val="FFC000"/>
                </a:solidFill>
              </a:rPr>
              <a:t>-(</a:t>
            </a:r>
            <a:r>
              <a:rPr lang="ko-KR" altLang="en-US" sz="3300" dirty="0" err="1">
                <a:solidFill>
                  <a:srgbClr val="FFC000"/>
                </a:solidFill>
              </a:rPr>
              <a:t>으</a:t>
            </a:r>
            <a:r>
              <a:rPr lang="en-US" altLang="ko-KR" sz="3300" dirty="0">
                <a:solidFill>
                  <a:srgbClr val="FFC000"/>
                </a:solidFill>
              </a:rPr>
              <a:t>)</a:t>
            </a:r>
            <a:r>
              <a:rPr lang="ko-KR" altLang="en-US" sz="3300" dirty="0">
                <a:solidFill>
                  <a:srgbClr val="FFC000"/>
                </a:solidFill>
              </a:rPr>
              <a:t>ㄹ까요</a:t>
            </a:r>
            <a:endParaRPr lang="en-US" sz="3300" dirty="0">
              <a:solidFill>
                <a:srgbClr val="FFC000"/>
              </a:solidFill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5165726" y="0"/>
            <a:ext cx="4808943" cy="6000750"/>
          </a:xfrm>
        </p:spPr>
        <p:txBody>
          <a:bodyPr>
            <a:normAutofit fontScale="85000" lnSpcReduction="10000"/>
          </a:bodyPr>
          <a:lstStyle/>
          <a:p>
            <a:r>
              <a:rPr lang="ko-KR" altLang="en-US" sz="2400" dirty="0"/>
              <a:t>여행을 가다</a:t>
            </a:r>
            <a:r>
              <a:rPr lang="en-US" altLang="ko-KR" sz="2400" dirty="0"/>
              <a:t>				</a:t>
            </a:r>
            <a:r>
              <a:rPr lang="tr-TR" altLang="ko-KR" sz="2400" dirty="0"/>
              <a:t>	</a:t>
            </a:r>
            <a:r>
              <a:rPr lang="en-US" altLang="ko-KR" sz="2400" dirty="0"/>
              <a:t>→</a:t>
            </a:r>
          </a:p>
          <a:p>
            <a:r>
              <a:rPr lang="ko-KR" altLang="en-US" sz="2400" dirty="0"/>
              <a:t>우리</a:t>
            </a:r>
            <a:r>
              <a:rPr lang="tr-TR" altLang="ko-KR" sz="2400" dirty="0"/>
              <a:t> </a:t>
            </a:r>
            <a:r>
              <a:rPr lang="ko-KR" altLang="en-US" sz="2400" dirty="0"/>
              <a:t>집에서 놀다</a:t>
            </a:r>
            <a:r>
              <a:rPr lang="en-US" altLang="ko-KR" sz="2400" dirty="0"/>
              <a:t>			</a:t>
            </a:r>
            <a:r>
              <a:rPr lang="tr-TR" altLang="ko-KR" sz="2400" dirty="0"/>
              <a:t>	</a:t>
            </a:r>
            <a:r>
              <a:rPr lang="en-US" altLang="ko-KR" sz="2400" dirty="0"/>
              <a:t>→</a:t>
            </a:r>
          </a:p>
          <a:p>
            <a:r>
              <a:rPr lang="ko-KR" altLang="en-US" sz="2400" dirty="0"/>
              <a:t>주말에 만나다</a:t>
            </a:r>
            <a:r>
              <a:rPr lang="en-US" altLang="ko-KR" sz="2400" dirty="0"/>
              <a:t>	</a:t>
            </a:r>
            <a:r>
              <a:rPr lang="tr-TR" altLang="ko-KR" sz="2400" dirty="0"/>
              <a:t>	</a:t>
            </a:r>
            <a:r>
              <a:rPr lang="en-US" altLang="ko-KR" sz="2400" dirty="0"/>
              <a:t>			→</a:t>
            </a:r>
          </a:p>
          <a:p>
            <a:r>
              <a:rPr lang="ko-KR" altLang="en-US" sz="2400" dirty="0"/>
              <a:t>책을 읽다</a:t>
            </a:r>
            <a:r>
              <a:rPr lang="en-US" altLang="ko-KR" sz="2400" dirty="0"/>
              <a:t>		</a:t>
            </a:r>
            <a:r>
              <a:rPr lang="tr-TR" altLang="ko-KR" sz="2400" dirty="0"/>
              <a:t>	</a:t>
            </a:r>
            <a:r>
              <a:rPr lang="en-US" altLang="ko-KR" sz="2400" dirty="0"/>
              <a:t>			→</a:t>
            </a:r>
          </a:p>
          <a:p>
            <a:r>
              <a:rPr lang="ko-KR" altLang="en-US" sz="2400" dirty="0"/>
              <a:t>이 음악을 듣다</a:t>
            </a:r>
            <a:r>
              <a:rPr lang="en-US" altLang="ko-KR" sz="2400" dirty="0"/>
              <a:t>			</a:t>
            </a:r>
            <a:r>
              <a:rPr lang="tr-TR" altLang="ko-KR" sz="2400" dirty="0"/>
              <a:t>	</a:t>
            </a:r>
            <a:r>
              <a:rPr lang="en-US" altLang="ko-KR" sz="2400" dirty="0"/>
              <a:t>→</a:t>
            </a:r>
          </a:p>
          <a:p>
            <a:r>
              <a:rPr lang="ko-KR" altLang="en-US" sz="2400" dirty="0"/>
              <a:t>커피를 마시다</a:t>
            </a:r>
            <a:r>
              <a:rPr lang="en-US" altLang="ko-KR" sz="2400" dirty="0"/>
              <a:t>	</a:t>
            </a:r>
            <a:r>
              <a:rPr lang="tr-TR" altLang="ko-KR" sz="2400" dirty="0"/>
              <a:t>	</a:t>
            </a:r>
            <a:r>
              <a:rPr lang="en-US" altLang="ko-KR" sz="2400" dirty="0"/>
              <a:t>			→</a:t>
            </a:r>
          </a:p>
          <a:p>
            <a:r>
              <a:rPr lang="ko-KR" altLang="en-US" sz="2400" dirty="0"/>
              <a:t>수미 씨에게 전화를 걸다</a:t>
            </a:r>
            <a:r>
              <a:rPr lang="en-US" altLang="ko-KR" sz="2400" dirty="0"/>
              <a:t>		→</a:t>
            </a:r>
          </a:p>
          <a:p>
            <a:r>
              <a:rPr lang="ko-KR" altLang="en-US" sz="2400" dirty="0"/>
              <a:t>공원에서 사진을 찍다</a:t>
            </a:r>
            <a:r>
              <a:rPr lang="en-US" altLang="ko-KR" sz="2400" dirty="0"/>
              <a:t>		→</a:t>
            </a:r>
          </a:p>
          <a:p>
            <a:r>
              <a:rPr lang="ko-KR" altLang="en-US" sz="2400" dirty="0"/>
              <a:t>학교에 공부하러 가다</a:t>
            </a:r>
            <a:r>
              <a:rPr lang="en-US" altLang="ko-KR" sz="2400" dirty="0"/>
              <a:t>		→</a:t>
            </a:r>
          </a:p>
          <a:p>
            <a:r>
              <a:rPr lang="ko-KR" altLang="en-US" sz="2400" dirty="0"/>
              <a:t>오후에 산책을 하다</a:t>
            </a:r>
            <a:r>
              <a:rPr lang="en-US" altLang="ko-KR" sz="2400" dirty="0"/>
              <a:t>	</a:t>
            </a:r>
            <a:r>
              <a:rPr lang="tr-TR" altLang="ko-KR" sz="2400" dirty="0"/>
              <a:t>	</a:t>
            </a:r>
            <a:r>
              <a:rPr lang="en-US" altLang="ko-KR" sz="2400" dirty="0"/>
              <a:t>	→</a:t>
            </a:r>
          </a:p>
          <a:p>
            <a:pPr marL="0" indent="0" algn="r">
              <a:buNone/>
            </a:pPr>
            <a:r>
              <a:rPr lang="ko-KR" altLang="en-US" sz="900" dirty="0"/>
              <a:t>재미있는 한국어</a:t>
            </a:r>
            <a:r>
              <a:rPr lang="en-US" altLang="ko-KR" sz="900" dirty="0"/>
              <a:t>1</a:t>
            </a:r>
            <a:r>
              <a:rPr lang="tr-TR" altLang="ko-KR" sz="900" dirty="0"/>
              <a:t> </a:t>
            </a:r>
            <a:r>
              <a:rPr lang="tr-TR" altLang="ko-KR" sz="900" dirty="0" err="1"/>
              <a:t>Workbook</a:t>
            </a:r>
            <a:r>
              <a:rPr lang="tr-TR" altLang="ko-KR" sz="900" dirty="0"/>
              <a:t>, </a:t>
            </a:r>
            <a:r>
              <a:rPr lang="en-US" altLang="ko-KR" sz="900" dirty="0"/>
              <a:t>110</a:t>
            </a:r>
            <a:endParaRPr lang="tr-TR" sz="9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737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3EA4448F-4089-4DEF-B4AE-947FE16E2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9368" y="0"/>
            <a:ext cx="9901084" cy="1720645"/>
          </a:xfrm>
        </p:spPr>
        <p:txBody>
          <a:bodyPr numCol="1">
            <a:noAutofit/>
          </a:bodyPr>
          <a:lstStyle/>
          <a:p>
            <a:pPr algn="l"/>
            <a:r>
              <a:rPr lang="ko-KR" altLang="en-US" sz="2800" dirty="0">
                <a:solidFill>
                  <a:srgbClr val="FFC000"/>
                </a:solidFill>
              </a:rPr>
              <a:t>저녁 식사 할까요</a:t>
            </a:r>
            <a:r>
              <a:rPr lang="en-US" altLang="ko-KR" sz="2800" dirty="0">
                <a:solidFill>
                  <a:srgbClr val="FFC000"/>
                </a:solidFill>
              </a:rPr>
              <a:t>?		</a:t>
            </a:r>
            <a:r>
              <a:rPr lang="tr-TR" altLang="ko-KR" sz="2800" dirty="0" smtClean="0">
                <a:solidFill>
                  <a:srgbClr val="FFC000"/>
                </a:solidFill>
              </a:rPr>
              <a:t>	</a:t>
            </a:r>
            <a:r>
              <a:rPr lang="ko-KR" altLang="en-US" sz="2800" dirty="0" smtClean="0">
                <a:solidFill>
                  <a:srgbClr val="FFC000"/>
                </a:solidFill>
              </a:rPr>
              <a:t>춤을 </a:t>
            </a:r>
            <a:r>
              <a:rPr lang="ko-KR" altLang="en-US" sz="2800" dirty="0">
                <a:solidFill>
                  <a:srgbClr val="FFC000"/>
                </a:solidFill>
              </a:rPr>
              <a:t>출까요</a:t>
            </a:r>
            <a:r>
              <a:rPr lang="en-US" altLang="ko-KR" sz="2800" dirty="0">
                <a:solidFill>
                  <a:srgbClr val="FFC000"/>
                </a:solidFill>
              </a:rPr>
              <a:t>?</a:t>
            </a:r>
            <a:br>
              <a:rPr lang="en-US" altLang="ko-KR" sz="2800" dirty="0">
                <a:solidFill>
                  <a:srgbClr val="FFC000"/>
                </a:solidFill>
              </a:rPr>
            </a:br>
            <a:r>
              <a:rPr lang="ko-KR" altLang="en-US" sz="2800" dirty="0">
                <a:solidFill>
                  <a:srgbClr val="FFC000"/>
                </a:solidFill>
              </a:rPr>
              <a:t>점심을 먹을까요</a:t>
            </a:r>
            <a:r>
              <a:rPr lang="en-US" altLang="ko-KR" sz="2800" dirty="0">
                <a:solidFill>
                  <a:srgbClr val="FFC000"/>
                </a:solidFill>
              </a:rPr>
              <a:t>?		</a:t>
            </a:r>
            <a:r>
              <a:rPr lang="tr-TR" altLang="ko-KR" sz="2800" dirty="0" smtClean="0">
                <a:solidFill>
                  <a:srgbClr val="FFC000"/>
                </a:solidFill>
              </a:rPr>
              <a:t>		</a:t>
            </a:r>
            <a:r>
              <a:rPr lang="ko-KR" altLang="en-US" sz="2800" dirty="0" smtClean="0">
                <a:solidFill>
                  <a:srgbClr val="FFC000"/>
                </a:solidFill>
              </a:rPr>
              <a:t>커피 </a:t>
            </a:r>
            <a:r>
              <a:rPr lang="ko-KR" altLang="en-US" sz="2800" dirty="0">
                <a:solidFill>
                  <a:srgbClr val="FFC000"/>
                </a:solidFill>
              </a:rPr>
              <a:t>마실까요</a:t>
            </a:r>
            <a:r>
              <a:rPr lang="en-US" altLang="ko-KR" sz="2800" dirty="0">
                <a:solidFill>
                  <a:srgbClr val="FFC000"/>
                </a:solidFill>
              </a:rPr>
              <a:t>?</a:t>
            </a:r>
            <a:br>
              <a:rPr lang="en-US" altLang="ko-KR" sz="2800" dirty="0">
                <a:solidFill>
                  <a:srgbClr val="FFC000"/>
                </a:solidFill>
              </a:rPr>
            </a:br>
            <a:r>
              <a:rPr lang="en-US" altLang="ko-KR" sz="2800" dirty="0">
                <a:solidFill>
                  <a:srgbClr val="FFC000"/>
                </a:solidFill>
              </a:rPr>
              <a:t>				</a:t>
            </a:r>
            <a:r>
              <a:rPr lang="tr-TR" altLang="ko-KR" sz="2800" dirty="0" smtClean="0">
                <a:solidFill>
                  <a:srgbClr val="FFC000"/>
                </a:solidFill>
              </a:rPr>
              <a:t>		</a:t>
            </a:r>
            <a:r>
              <a:rPr lang="ko-KR" altLang="en-US" sz="2800" dirty="0" smtClean="0">
                <a:solidFill>
                  <a:srgbClr val="FFC000"/>
                </a:solidFill>
              </a:rPr>
              <a:t>극장에 </a:t>
            </a:r>
            <a:r>
              <a:rPr lang="ko-KR" altLang="en-US" sz="2800" dirty="0">
                <a:solidFill>
                  <a:srgbClr val="FFC000"/>
                </a:solidFill>
              </a:rPr>
              <a:t>가까요</a:t>
            </a:r>
            <a:r>
              <a:rPr lang="en-US" altLang="ko-KR" sz="2800" dirty="0">
                <a:solidFill>
                  <a:srgbClr val="FFC000"/>
                </a:solidFill>
              </a:rPr>
              <a:t>?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2EEB9A9-A57D-4639-ACA3-83A7A2F1B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9368" y="2448232"/>
            <a:ext cx="10982632" cy="4409768"/>
          </a:xfrm>
        </p:spPr>
        <p:txBody>
          <a:bodyPr>
            <a:normAutofit/>
          </a:bodyPr>
          <a:lstStyle/>
          <a:p>
            <a:pPr marL="551250" indent="-514350">
              <a:spcAft>
                <a:spcPts val="1800"/>
              </a:spcAft>
              <a:buClr>
                <a:srgbClr val="FFC000"/>
              </a:buClr>
              <a:buFont typeface="+mj-lt"/>
              <a:buAutoNum type="arabicPeriod"/>
            </a:pPr>
            <a:r>
              <a:rPr lang="en-US" altLang="ko-KR" sz="2600" dirty="0"/>
              <a:t>A.	</a:t>
            </a:r>
            <a:r>
              <a:rPr lang="ko-KR" altLang="en-US" sz="2600" dirty="0"/>
              <a:t>우리 같이 </a:t>
            </a:r>
            <a:r>
              <a:rPr lang="en-US" sz="2600" dirty="0"/>
              <a:t>_____________.	</a:t>
            </a:r>
            <a:r>
              <a:rPr lang="en-US" altLang="ko-KR" sz="2600" dirty="0"/>
              <a:t>B.	</a:t>
            </a:r>
            <a:r>
              <a:rPr lang="ko-KR" altLang="en-US" sz="2600" dirty="0"/>
              <a:t>네</a:t>
            </a:r>
            <a:r>
              <a:rPr lang="en-US" altLang="ko-KR" sz="2600" dirty="0"/>
              <a:t>, </a:t>
            </a:r>
            <a:r>
              <a:rPr lang="ko-KR" altLang="en-US" sz="2600" dirty="0"/>
              <a:t>좋아요</a:t>
            </a:r>
            <a:r>
              <a:rPr lang="en-US" altLang="ko-KR" sz="2600" dirty="0"/>
              <a:t>. </a:t>
            </a:r>
            <a:r>
              <a:rPr lang="ko-KR" altLang="en-US" sz="2600" dirty="0"/>
              <a:t>같이 </a:t>
            </a:r>
            <a:r>
              <a:rPr lang="ko-KR" altLang="en-US" sz="2600" u="sng" dirty="0"/>
              <a:t>식사해요</a:t>
            </a:r>
            <a:r>
              <a:rPr lang="en-US" altLang="ko-KR" sz="2600" dirty="0"/>
              <a:t>.</a:t>
            </a:r>
          </a:p>
          <a:p>
            <a:pPr marL="551250" indent="-514350">
              <a:spcAft>
                <a:spcPts val="1800"/>
              </a:spcAft>
              <a:buClr>
                <a:srgbClr val="FFC000"/>
              </a:buClr>
              <a:buFont typeface="+mj-lt"/>
              <a:buAutoNum type="arabicPeriod"/>
            </a:pPr>
            <a:r>
              <a:rPr lang="en-US" altLang="ko-KR" sz="2600" dirty="0"/>
              <a:t>A.	</a:t>
            </a:r>
            <a:r>
              <a:rPr lang="ko-KR" altLang="en-US" sz="2600" dirty="0"/>
              <a:t>우리 같이 </a:t>
            </a:r>
            <a:r>
              <a:rPr lang="en-US" altLang="ko-KR" sz="2600" dirty="0"/>
              <a:t>_____________.	B.	</a:t>
            </a:r>
            <a:r>
              <a:rPr lang="ko-KR" altLang="en-US" sz="2600" dirty="0"/>
              <a:t>네</a:t>
            </a:r>
            <a:r>
              <a:rPr lang="en-US" altLang="ko-KR" sz="2600" dirty="0"/>
              <a:t>, </a:t>
            </a:r>
            <a:r>
              <a:rPr lang="ko-KR" altLang="en-US" sz="2600" dirty="0"/>
              <a:t>좋아요</a:t>
            </a:r>
            <a:r>
              <a:rPr lang="en-US" altLang="ko-KR" sz="2600" dirty="0"/>
              <a:t>. </a:t>
            </a:r>
            <a:r>
              <a:rPr lang="ko-KR" altLang="en-US" sz="2600" dirty="0"/>
              <a:t>같이 커피 마셔요</a:t>
            </a:r>
            <a:r>
              <a:rPr lang="en-US" altLang="ko-KR" sz="2600" dirty="0"/>
              <a:t>.</a:t>
            </a:r>
          </a:p>
          <a:p>
            <a:pPr marL="551250" indent="-514350">
              <a:spcAft>
                <a:spcPts val="1800"/>
              </a:spcAft>
              <a:buClr>
                <a:srgbClr val="FFC000"/>
              </a:buClr>
              <a:buFont typeface="+mj-lt"/>
              <a:buAutoNum type="arabicPeriod"/>
            </a:pPr>
            <a:r>
              <a:rPr lang="en-US" altLang="ko-KR" sz="2600" dirty="0"/>
              <a:t>A.	</a:t>
            </a:r>
            <a:r>
              <a:rPr lang="ko-KR" altLang="en-US" sz="2600" dirty="0"/>
              <a:t>우리 같이 </a:t>
            </a:r>
            <a:r>
              <a:rPr lang="en-US" sz="2600" dirty="0"/>
              <a:t>_____________.	</a:t>
            </a:r>
            <a:r>
              <a:rPr lang="en-US" altLang="ko-KR" sz="2600" dirty="0"/>
              <a:t>B.	</a:t>
            </a:r>
            <a:r>
              <a:rPr lang="ko-KR" altLang="en-US" sz="2600" dirty="0"/>
              <a:t>네</a:t>
            </a:r>
            <a:r>
              <a:rPr lang="en-US" altLang="ko-KR" sz="2600" dirty="0"/>
              <a:t>, </a:t>
            </a:r>
            <a:r>
              <a:rPr lang="ko-KR" altLang="en-US" sz="2600" dirty="0"/>
              <a:t>좋아요</a:t>
            </a:r>
            <a:r>
              <a:rPr lang="en-US" altLang="ko-KR" sz="2600" dirty="0"/>
              <a:t>. </a:t>
            </a:r>
            <a:r>
              <a:rPr lang="ko-KR" altLang="en-US" sz="2600" dirty="0"/>
              <a:t>같이 점심 먹어요</a:t>
            </a:r>
            <a:r>
              <a:rPr lang="en-US" altLang="ko-KR" sz="2600" dirty="0"/>
              <a:t>.</a:t>
            </a:r>
          </a:p>
          <a:p>
            <a:pPr marL="551250" indent="-514350">
              <a:spcAft>
                <a:spcPts val="1800"/>
              </a:spcAft>
              <a:buClr>
                <a:srgbClr val="FFC000"/>
              </a:buClr>
              <a:buFont typeface="+mj-lt"/>
              <a:buAutoNum type="arabicPeriod"/>
            </a:pPr>
            <a:r>
              <a:rPr lang="en-US" altLang="ko-KR" sz="2600" dirty="0"/>
              <a:t>A.	</a:t>
            </a:r>
            <a:r>
              <a:rPr lang="ko-KR" altLang="en-US" sz="2600" dirty="0"/>
              <a:t>우리 같이 </a:t>
            </a:r>
            <a:r>
              <a:rPr lang="en-US" sz="2600" dirty="0"/>
              <a:t>_____________.	</a:t>
            </a:r>
            <a:r>
              <a:rPr lang="en-US" altLang="ko-KR" sz="2600" dirty="0"/>
              <a:t>B.	</a:t>
            </a:r>
            <a:r>
              <a:rPr lang="ko-KR" altLang="en-US" sz="2600" dirty="0"/>
              <a:t>네</a:t>
            </a:r>
            <a:r>
              <a:rPr lang="en-US" altLang="ko-KR" sz="2600" dirty="0"/>
              <a:t>, </a:t>
            </a:r>
            <a:r>
              <a:rPr lang="ko-KR" altLang="en-US" sz="2600" dirty="0"/>
              <a:t>좋아요</a:t>
            </a:r>
            <a:r>
              <a:rPr lang="en-US" altLang="ko-KR" sz="2600" dirty="0"/>
              <a:t>. </a:t>
            </a:r>
            <a:r>
              <a:rPr lang="ko-KR" altLang="en-US" sz="2600" dirty="0"/>
              <a:t>같이 춤 추워요</a:t>
            </a:r>
            <a:r>
              <a:rPr lang="en-US" altLang="ko-KR" sz="2600" dirty="0"/>
              <a:t>.</a:t>
            </a:r>
          </a:p>
          <a:p>
            <a:pPr marL="551250" indent="-514350">
              <a:spcAft>
                <a:spcPts val="1800"/>
              </a:spcAft>
              <a:buClr>
                <a:srgbClr val="FFC000"/>
              </a:buClr>
              <a:buFont typeface="+mj-lt"/>
              <a:buAutoNum type="arabicPeriod"/>
            </a:pPr>
            <a:r>
              <a:rPr lang="en-US" altLang="ko-KR" sz="2600" dirty="0"/>
              <a:t>A.	</a:t>
            </a:r>
            <a:r>
              <a:rPr lang="ko-KR" altLang="en-US" sz="2600" dirty="0"/>
              <a:t>우리 같이 </a:t>
            </a:r>
            <a:r>
              <a:rPr lang="en-US" sz="2600" dirty="0"/>
              <a:t>_____________.	</a:t>
            </a:r>
            <a:r>
              <a:rPr lang="en-US" altLang="ko-KR" sz="2600" dirty="0"/>
              <a:t>B.	</a:t>
            </a:r>
            <a:r>
              <a:rPr lang="ko-KR" altLang="en-US" sz="2600" dirty="0"/>
              <a:t>네</a:t>
            </a:r>
            <a:r>
              <a:rPr lang="en-US" altLang="ko-KR" sz="2600" dirty="0"/>
              <a:t>, </a:t>
            </a:r>
            <a:r>
              <a:rPr lang="ko-KR" altLang="en-US" sz="2600" dirty="0"/>
              <a:t>좋아요</a:t>
            </a:r>
            <a:r>
              <a:rPr lang="en-US" altLang="ko-KR" sz="2600" dirty="0"/>
              <a:t>. </a:t>
            </a:r>
            <a:r>
              <a:rPr lang="ko-KR" altLang="en-US" sz="2600" dirty="0"/>
              <a:t>같이 가요</a:t>
            </a:r>
            <a:r>
              <a:rPr lang="en-US" altLang="ko-KR" sz="2600" dirty="0"/>
              <a:t>.</a:t>
            </a:r>
          </a:p>
          <a:p>
            <a:pPr marL="551250" indent="-514350">
              <a:buClr>
                <a:srgbClr val="FFC000"/>
              </a:buClr>
              <a:buFont typeface="+mj-lt"/>
              <a:buAutoNum type="arabicPeriod"/>
            </a:pPr>
            <a:endParaRPr lang="en-US" altLang="ko-KR" sz="2600" dirty="0"/>
          </a:p>
          <a:p>
            <a:pPr marL="494100" indent="-457200">
              <a:buClr>
                <a:srgbClr val="FFC000"/>
              </a:buClr>
              <a:buFont typeface="+mj-lt"/>
              <a:buAutoNum type="arabicPeriod"/>
            </a:pPr>
            <a:endParaRPr lang="en-US" altLang="ko-KR" dirty="0"/>
          </a:p>
          <a:p>
            <a:pPr marL="494100" indent="-457200">
              <a:buClr>
                <a:srgbClr val="FFC000"/>
              </a:buClr>
              <a:buFont typeface="+mj-lt"/>
              <a:buAutoNum type="arabicPeriod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789302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4DA7344-E811-4035-A7A2-2D2417A1CAC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0"/>
            <a:ext cx="3886200" cy="2433638"/>
          </a:xfrm>
        </p:spPr>
        <p:txBody>
          <a:bodyPr>
            <a:normAutofit/>
          </a:bodyPr>
          <a:lstStyle/>
          <a:p>
            <a:pPr marL="494100" indent="-457200">
              <a:buFont typeface="+mj-lt"/>
              <a:buAutoNum type="arabicPeriod"/>
            </a:pPr>
            <a:r>
              <a:rPr lang="ko-KR" altLang="en-US" sz="2800" dirty="0">
                <a:solidFill>
                  <a:srgbClr val="FFC000"/>
                </a:solidFill>
              </a:rPr>
              <a:t>같이 저녁을 할까요</a:t>
            </a:r>
            <a:r>
              <a:rPr lang="en-US" altLang="ko-KR" sz="2800" dirty="0">
                <a:solidFill>
                  <a:srgbClr val="FFC000"/>
                </a:solidFill>
              </a:rPr>
              <a:t>?</a:t>
            </a:r>
          </a:p>
          <a:p>
            <a:pPr marL="494100" indent="-457200">
              <a:buFont typeface="+mj-lt"/>
              <a:buAutoNum type="arabicPeriod"/>
            </a:pPr>
            <a:r>
              <a:rPr lang="ko-KR" altLang="en-US" sz="2800" dirty="0">
                <a:solidFill>
                  <a:srgbClr val="FFC000"/>
                </a:solidFill>
              </a:rPr>
              <a:t>같이 수영할까요</a:t>
            </a:r>
            <a:r>
              <a:rPr lang="en-US" altLang="ko-KR" sz="2800" dirty="0">
                <a:solidFill>
                  <a:srgbClr val="FFC000"/>
                </a:solidFill>
              </a:rPr>
              <a:t>?</a:t>
            </a:r>
          </a:p>
          <a:p>
            <a:pPr marL="494100" indent="-457200">
              <a:buFont typeface="+mj-lt"/>
              <a:buAutoNum type="arabicPeriod"/>
            </a:pPr>
            <a:r>
              <a:rPr lang="ko-KR" altLang="en-US" sz="2800" dirty="0">
                <a:solidFill>
                  <a:srgbClr val="FFC000"/>
                </a:solidFill>
              </a:rPr>
              <a:t>같이 쇼핑하러 갈까요</a:t>
            </a:r>
            <a:r>
              <a:rPr lang="en-US" altLang="ko-KR" sz="2800" dirty="0">
                <a:solidFill>
                  <a:srgbClr val="FFC000"/>
                </a:solidFill>
              </a:rPr>
              <a:t>?</a:t>
            </a:r>
          </a:p>
          <a:p>
            <a:pPr marL="494100" indent="-457200">
              <a:buFont typeface="+mj-lt"/>
              <a:buAutoNum type="arabicPeriod"/>
            </a:pPr>
            <a:r>
              <a:rPr lang="ko-KR" altLang="en-US" sz="2800" dirty="0">
                <a:solidFill>
                  <a:srgbClr val="FFC000"/>
                </a:solidFill>
              </a:rPr>
              <a:t>같이 영화를 볼까요</a:t>
            </a:r>
            <a:r>
              <a:rPr lang="en-US" altLang="ko-KR" sz="2800" dirty="0">
                <a:solidFill>
                  <a:srgbClr val="FFC000"/>
                </a:solidFill>
              </a:rPr>
              <a:t>?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DDA0B6BC-02AF-4545-8C28-22E18C02DCE1}"/>
              </a:ext>
            </a:extLst>
          </p:cNvPr>
          <p:cNvSpPr txBox="1">
            <a:spLocks/>
          </p:cNvSpPr>
          <p:nvPr/>
        </p:nvSpPr>
        <p:spPr>
          <a:xfrm>
            <a:off x="2793999" y="3795252"/>
            <a:ext cx="8355781" cy="2393113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494100" indent="-457200">
              <a:buFont typeface="+mj-lt"/>
              <a:buAutoNum type="alphaLcPeriod"/>
            </a:pPr>
            <a:r>
              <a:rPr lang="ko-KR" altLang="en-US" sz="2800" dirty="0"/>
              <a:t>미안해요</a:t>
            </a:r>
            <a:r>
              <a:rPr lang="en-US" altLang="ko-KR" sz="2800" dirty="0"/>
              <a:t>. </a:t>
            </a:r>
            <a:r>
              <a:rPr lang="ko-KR" altLang="en-US" sz="2800" dirty="0"/>
              <a:t>저는 운동을 안 좋아해요</a:t>
            </a:r>
            <a:r>
              <a:rPr lang="en-US" altLang="ko-KR" sz="2800" dirty="0"/>
              <a:t>?</a:t>
            </a:r>
          </a:p>
          <a:p>
            <a:pPr marL="494100" indent="-457200">
              <a:buFont typeface="+mj-lt"/>
              <a:buAutoNum type="alphaLcPeriod"/>
            </a:pPr>
            <a:r>
              <a:rPr lang="ko-KR" altLang="en-US" sz="2800" dirty="0"/>
              <a:t>미안해요</a:t>
            </a:r>
            <a:r>
              <a:rPr lang="en-US" altLang="ko-KR" sz="2800" dirty="0"/>
              <a:t>. </a:t>
            </a:r>
            <a:r>
              <a:rPr lang="ko-KR" altLang="en-US" sz="2800" dirty="0"/>
              <a:t>돈이 없어요</a:t>
            </a:r>
            <a:r>
              <a:rPr lang="en-US" altLang="ko-KR" sz="2800" dirty="0"/>
              <a:t>. </a:t>
            </a:r>
            <a:r>
              <a:rPr lang="ko-KR" altLang="en-US" sz="2800" dirty="0"/>
              <a:t>그래서 갈 수 없어요</a:t>
            </a:r>
            <a:r>
              <a:rPr lang="en-US" altLang="ko-KR" sz="2800" dirty="0"/>
              <a:t>.</a:t>
            </a:r>
          </a:p>
          <a:p>
            <a:pPr marL="494100" indent="-457200">
              <a:buFont typeface="+mj-lt"/>
              <a:buAutoNum type="alphaLcPeriod"/>
            </a:pPr>
            <a:r>
              <a:rPr lang="ko-KR" altLang="en-US" sz="2800" dirty="0"/>
              <a:t>미안해요</a:t>
            </a:r>
            <a:r>
              <a:rPr lang="en-US" altLang="ko-KR" sz="2800" dirty="0"/>
              <a:t>. </a:t>
            </a:r>
            <a:r>
              <a:rPr lang="ko-KR" altLang="en-US" sz="2800" dirty="0"/>
              <a:t>저는 벌써 먹었어요</a:t>
            </a:r>
            <a:r>
              <a:rPr lang="en-US" altLang="ko-KR" sz="2800" dirty="0"/>
              <a:t>.</a:t>
            </a:r>
          </a:p>
          <a:p>
            <a:pPr marL="494100" indent="-457200">
              <a:buFont typeface="+mj-lt"/>
              <a:buAutoNum type="alphaLcPeriod"/>
            </a:pPr>
            <a:r>
              <a:rPr lang="ko-KR" altLang="en-US" sz="2800" dirty="0"/>
              <a:t>미안해요</a:t>
            </a:r>
            <a:r>
              <a:rPr lang="en-US" altLang="ko-KR" sz="2800" dirty="0"/>
              <a:t>. </a:t>
            </a:r>
            <a:r>
              <a:rPr lang="ko-KR" altLang="en-US" sz="2800" dirty="0"/>
              <a:t>저는 영화를 좋아하지 않아요</a:t>
            </a:r>
            <a:r>
              <a:rPr lang="en-US" altLang="ko-KR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8073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C000"/>
                </a:solidFill>
              </a:rPr>
              <a:t>-</a:t>
            </a:r>
            <a:r>
              <a:rPr lang="ko-KR" altLang="en-US" b="1" dirty="0">
                <a:solidFill>
                  <a:srgbClr val="FFC000"/>
                </a:solidFill>
              </a:rPr>
              <a:t>고 싶다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6" name="Alt Başlık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-</a:t>
            </a:r>
            <a:r>
              <a:rPr lang="tr-TR" dirty="0" err="1"/>
              <a:t>mek</a:t>
            </a:r>
            <a:r>
              <a:rPr lang="tr-TR" dirty="0"/>
              <a:t> istiyorum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628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3300" dirty="0">
                <a:solidFill>
                  <a:srgbClr val="FFC000"/>
                </a:solidFill>
              </a:rPr>
              <a:t>-</a:t>
            </a:r>
            <a:r>
              <a:rPr lang="ko-KR" altLang="en-US" sz="3300" dirty="0">
                <a:solidFill>
                  <a:srgbClr val="FFC000"/>
                </a:solidFill>
              </a:rPr>
              <a:t>고 싶다</a:t>
            </a:r>
            <a:endParaRPr lang="en-US" sz="3300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/>
              <a:t>가다</a:t>
            </a:r>
            <a:r>
              <a:rPr lang="en-US" altLang="ko-KR" sz="2400" dirty="0"/>
              <a:t>		→	</a:t>
            </a:r>
            <a:r>
              <a:rPr lang="ko-KR" altLang="en-US" sz="2400" dirty="0"/>
              <a:t>가고 싶어요</a:t>
            </a:r>
            <a:r>
              <a:rPr lang="en-US" altLang="ko-KR" sz="2400" dirty="0"/>
              <a:t>.</a:t>
            </a:r>
          </a:p>
          <a:p>
            <a:endParaRPr lang="en-US" sz="2400" dirty="0"/>
          </a:p>
          <a:p>
            <a:r>
              <a:rPr lang="ko-KR" altLang="en-US" sz="2400" dirty="0"/>
              <a:t>먹다</a:t>
            </a:r>
            <a:r>
              <a:rPr lang="en-US" altLang="ko-KR" sz="2400" dirty="0"/>
              <a:t>		→	</a:t>
            </a:r>
            <a:r>
              <a:rPr lang="ko-KR" altLang="en-US" sz="2400" dirty="0"/>
              <a:t>먹고 싶어요</a:t>
            </a:r>
            <a:r>
              <a:rPr lang="en-US" altLang="ko-KR" sz="2400" dirty="0"/>
              <a:t>.</a:t>
            </a:r>
            <a:endParaRPr lang="en-US" sz="240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6537" y="2995522"/>
            <a:ext cx="3641725" cy="2519761"/>
          </a:xfrm>
        </p:spPr>
        <p:txBody>
          <a:bodyPr>
            <a:normAutofit/>
          </a:bodyPr>
          <a:lstStyle/>
          <a:p>
            <a:pPr algn="l"/>
            <a:r>
              <a:rPr lang="en-US" altLang="ko-KR" sz="2400" dirty="0"/>
              <a:t>Fiil </a:t>
            </a:r>
            <a:r>
              <a:rPr lang="en-US" altLang="ko-KR" sz="2400" dirty="0" err="1"/>
              <a:t>kökü</a:t>
            </a:r>
            <a:r>
              <a:rPr lang="en-US" altLang="ko-KR" sz="2400" dirty="0"/>
              <a:t> + </a:t>
            </a:r>
            <a:r>
              <a:rPr lang="ko-KR" altLang="en-US" sz="2400" dirty="0"/>
              <a:t>고 싶어요</a:t>
            </a:r>
            <a:endParaRPr lang="tr-TR" altLang="ko-KR" sz="2400" dirty="0"/>
          </a:p>
          <a:p>
            <a:pPr algn="l"/>
            <a:endParaRPr lang="tr-TR" sz="2400" dirty="0"/>
          </a:p>
          <a:p>
            <a:pPr algn="l"/>
            <a:r>
              <a:rPr lang="tr-TR" sz="2400" dirty="0"/>
              <a:t>3. Şahıs için: </a:t>
            </a:r>
            <a:r>
              <a:rPr lang="ko-KR" altLang="en-US" sz="2400" dirty="0"/>
              <a:t>고 싶어 하다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31464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altLang="ko-KR" sz="3300" dirty="0">
                <a:solidFill>
                  <a:srgbClr val="FFC000"/>
                </a:solidFill>
              </a:rPr>
              <a:t>-(</a:t>
            </a:r>
            <a:r>
              <a:rPr lang="ko-KR" altLang="en-US" sz="3300" dirty="0" err="1">
                <a:solidFill>
                  <a:srgbClr val="FFC000"/>
                </a:solidFill>
              </a:rPr>
              <a:t>으</a:t>
            </a:r>
            <a:r>
              <a:rPr lang="en-US" altLang="ko-KR" sz="3300" dirty="0">
                <a:solidFill>
                  <a:srgbClr val="FFC000"/>
                </a:solidFill>
              </a:rPr>
              <a:t>)</a:t>
            </a:r>
            <a:r>
              <a:rPr lang="ko-KR" altLang="en-US" sz="3300" dirty="0">
                <a:solidFill>
                  <a:srgbClr val="FFC000"/>
                </a:solidFill>
              </a:rPr>
              <a:t>ㄹ 것이다</a:t>
            </a:r>
            <a:endParaRPr lang="en-US" sz="3300" dirty="0">
              <a:solidFill>
                <a:srgbClr val="FFC000"/>
              </a:solidFill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/>
              <a:t>가다</a:t>
            </a:r>
            <a:r>
              <a:rPr lang="en-US" altLang="ko-KR" sz="2400" dirty="0"/>
              <a:t>		→	</a:t>
            </a:r>
            <a:r>
              <a:rPr lang="ko-KR" altLang="en-US" sz="2400" dirty="0"/>
              <a:t>갈 거예요</a:t>
            </a:r>
            <a:r>
              <a:rPr lang="en-US" altLang="ko-KR" sz="2400" dirty="0"/>
              <a:t>.</a:t>
            </a:r>
          </a:p>
          <a:p>
            <a:endParaRPr lang="en-US" altLang="ko-KR" sz="2400" dirty="0"/>
          </a:p>
          <a:p>
            <a:r>
              <a:rPr lang="ko-KR" altLang="en-US" sz="2400" dirty="0"/>
              <a:t>먹다</a:t>
            </a:r>
            <a:r>
              <a:rPr lang="en-US" altLang="ko-KR" sz="2400" dirty="0"/>
              <a:t>		→	</a:t>
            </a:r>
            <a:r>
              <a:rPr lang="ko-KR" altLang="en-US" sz="2400" dirty="0"/>
              <a:t>먹을 거예요</a:t>
            </a:r>
            <a:r>
              <a:rPr lang="en-US" altLang="ko-KR" sz="2400" dirty="0"/>
              <a:t>.</a:t>
            </a:r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>
          <a:xfrm>
            <a:off x="236538" y="2759548"/>
            <a:ext cx="3641724" cy="2519761"/>
          </a:xfrm>
        </p:spPr>
        <p:txBody>
          <a:bodyPr>
            <a:normAutofit/>
          </a:bodyPr>
          <a:lstStyle/>
          <a:p>
            <a:pPr algn="l"/>
            <a:r>
              <a:rPr lang="en-US" altLang="ko-KR" sz="2000" dirty="0"/>
              <a:t>-(</a:t>
            </a:r>
            <a:r>
              <a:rPr lang="ko-KR" altLang="en-US" sz="2000" dirty="0" err="1"/>
              <a:t>으</a:t>
            </a:r>
            <a:r>
              <a:rPr lang="en-US" altLang="ko-KR" sz="2000" dirty="0"/>
              <a:t>)</a:t>
            </a:r>
            <a:r>
              <a:rPr lang="ko-KR" altLang="en-US" sz="2000" dirty="0"/>
              <a:t>ㄹ 것이다  </a:t>
            </a:r>
            <a:r>
              <a:rPr lang="en-US" altLang="ko-KR" sz="2000" dirty="0">
                <a:solidFill>
                  <a:srgbClr val="FFC000"/>
                </a:solidFill>
              </a:rPr>
              <a:t>→</a:t>
            </a:r>
            <a:r>
              <a:rPr lang="en-US" altLang="ko-KR" sz="2000" dirty="0"/>
              <a:t>  -(</a:t>
            </a:r>
            <a:r>
              <a:rPr lang="ko-KR" altLang="en-US" sz="2000" dirty="0" err="1"/>
              <a:t>으</a:t>
            </a:r>
            <a:r>
              <a:rPr lang="en-US" altLang="ko-KR" sz="2000" dirty="0"/>
              <a:t>)</a:t>
            </a:r>
            <a:r>
              <a:rPr lang="ko-KR" altLang="en-US" sz="2000" dirty="0"/>
              <a:t>ㄹ 거예요</a:t>
            </a:r>
            <a:endParaRPr lang="en-US" altLang="ko-KR" sz="2000" dirty="0"/>
          </a:p>
          <a:p>
            <a:pPr algn="l"/>
            <a:endParaRPr lang="en-US" altLang="ko-KR" sz="2000" dirty="0"/>
          </a:p>
          <a:p>
            <a:pPr algn="l"/>
            <a:r>
              <a:rPr lang="en-US" altLang="ko-KR" sz="2000" dirty="0"/>
              <a:t>Fiil </a:t>
            </a:r>
            <a:r>
              <a:rPr lang="en-US" altLang="ko-KR" sz="2000" dirty="0" err="1"/>
              <a:t>kökü</a:t>
            </a:r>
            <a:r>
              <a:rPr lang="en-US" altLang="ko-KR" sz="2000" dirty="0"/>
              <a:t> (</a:t>
            </a:r>
            <a:r>
              <a:rPr lang="en-US" altLang="ko-KR" sz="2000" dirty="0" err="1"/>
              <a:t>sesli</a:t>
            </a:r>
            <a:r>
              <a:rPr lang="en-US" altLang="ko-KR" sz="2000" dirty="0"/>
              <a:t>) + </a:t>
            </a:r>
            <a:r>
              <a:rPr lang="ko-KR" altLang="en-US" sz="2000" dirty="0"/>
              <a:t>ㄹ</a:t>
            </a:r>
            <a:r>
              <a:rPr lang="tr-TR" altLang="ko-KR" sz="2000" dirty="0"/>
              <a:t> </a:t>
            </a:r>
            <a:r>
              <a:rPr lang="ko-KR" altLang="en-US" sz="2000" dirty="0"/>
              <a:t>거예요</a:t>
            </a:r>
          </a:p>
          <a:p>
            <a:pPr algn="l"/>
            <a:r>
              <a:rPr lang="en-US" altLang="ko-KR" sz="2000" dirty="0"/>
              <a:t>Fiil </a:t>
            </a:r>
            <a:r>
              <a:rPr lang="en-US" altLang="ko-KR" sz="2000" dirty="0" err="1"/>
              <a:t>kökü</a:t>
            </a:r>
            <a:r>
              <a:rPr lang="en-US" altLang="ko-KR" sz="2000" dirty="0"/>
              <a:t> (</a:t>
            </a:r>
            <a:r>
              <a:rPr lang="en-US" altLang="ko-KR" sz="2000" dirty="0" err="1"/>
              <a:t>sessiz</a:t>
            </a:r>
            <a:r>
              <a:rPr lang="en-US" altLang="ko-KR" sz="2000" dirty="0"/>
              <a:t>) + </a:t>
            </a:r>
            <a:r>
              <a:rPr lang="ko-KR" altLang="en-US" sz="2000" dirty="0"/>
              <a:t>을 거예요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22677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altLang="ko-KR" sz="3300" dirty="0">
                <a:solidFill>
                  <a:srgbClr val="FFC000"/>
                </a:solidFill>
              </a:rPr>
              <a:t>-(</a:t>
            </a:r>
            <a:r>
              <a:rPr lang="ko-KR" altLang="en-US" sz="3300" dirty="0" err="1">
                <a:solidFill>
                  <a:srgbClr val="FFC000"/>
                </a:solidFill>
              </a:rPr>
              <a:t>으</a:t>
            </a:r>
            <a:r>
              <a:rPr lang="en-US" altLang="ko-KR" sz="3300" dirty="0">
                <a:solidFill>
                  <a:srgbClr val="FFC000"/>
                </a:solidFill>
              </a:rPr>
              <a:t>)</a:t>
            </a:r>
            <a:r>
              <a:rPr lang="ko-KR" altLang="en-US" sz="3300" dirty="0">
                <a:solidFill>
                  <a:srgbClr val="FFC000"/>
                </a:solidFill>
              </a:rPr>
              <a:t>ㄹ 것이다</a:t>
            </a:r>
            <a:endParaRPr lang="en-US" sz="3300" dirty="0">
              <a:solidFill>
                <a:srgbClr val="FFC000"/>
              </a:solidFill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/>
              <a:t>내일 친구와 만날 거예요</a:t>
            </a:r>
            <a:r>
              <a:rPr lang="en-US" altLang="ko-KR" sz="2400" dirty="0"/>
              <a:t>.</a:t>
            </a:r>
          </a:p>
          <a:p>
            <a:endParaRPr lang="en-US" altLang="ko-KR" sz="2400" dirty="0"/>
          </a:p>
          <a:p>
            <a:r>
              <a:rPr lang="ko-KR" altLang="en-US" sz="2400" dirty="0"/>
              <a:t>주말에 뭐 할 거예요</a:t>
            </a:r>
            <a:r>
              <a:rPr lang="en-US" altLang="ko-KR" sz="2400" dirty="0"/>
              <a:t>?</a:t>
            </a:r>
          </a:p>
          <a:p>
            <a:endParaRPr lang="en-US" altLang="ko-KR" sz="2400" dirty="0"/>
          </a:p>
          <a:p>
            <a:r>
              <a:rPr lang="ko-KR" altLang="en-US" sz="2400" dirty="0"/>
              <a:t>한국에 가면 어디에서 살 거예요</a:t>
            </a:r>
            <a:r>
              <a:rPr lang="en-US" altLang="ko-KR" sz="2400" dirty="0"/>
              <a:t>?</a:t>
            </a:r>
          </a:p>
          <a:p>
            <a:endParaRPr lang="en-US" altLang="ko-KR" sz="2400" dirty="0"/>
          </a:p>
          <a:p>
            <a:r>
              <a:rPr lang="ko-KR" altLang="en-US" sz="2400" dirty="0"/>
              <a:t>집에 있을 거예요</a:t>
            </a:r>
            <a:r>
              <a:rPr lang="en-US" altLang="ko-KR" sz="2400" dirty="0"/>
              <a:t>.</a:t>
            </a:r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>
          <a:xfrm>
            <a:off x="192087" y="2494075"/>
            <a:ext cx="3465513" cy="4177112"/>
          </a:xfrm>
        </p:spPr>
        <p:txBody>
          <a:bodyPr>
            <a:normAutofit/>
          </a:bodyPr>
          <a:lstStyle/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tr-TR" sz="2000" dirty="0"/>
              <a:t>Olası bir gelecek faaliyetinden bahsederken kullanılır.</a:t>
            </a:r>
            <a:endParaRPr lang="en-US" sz="2000" dirty="0"/>
          </a:p>
          <a:p>
            <a:pPr marL="214313" indent="-214313" algn="just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tr-TR" sz="2000" dirty="0"/>
              <a:t>Kesin değildir ancak konuşanın bahsi geçen eylemi yapma niyetini içerir.</a:t>
            </a:r>
            <a:endParaRPr lang="en-US" sz="2000" dirty="0"/>
          </a:p>
          <a:p>
            <a:pPr marL="214313" indent="-214313" algn="just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tr-TR" sz="2000" dirty="0"/>
              <a:t>«Gelecekte herhangi bir eylemi yapacağına dair kuvvetli istek ya da niyet belirtir.»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537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altLang="ko-KR" sz="3300" dirty="0">
                <a:solidFill>
                  <a:srgbClr val="FFC000"/>
                </a:solidFill>
              </a:rPr>
              <a:t>-(</a:t>
            </a:r>
            <a:r>
              <a:rPr lang="ko-KR" altLang="en-US" sz="3300" dirty="0" err="1">
                <a:solidFill>
                  <a:srgbClr val="FFC000"/>
                </a:solidFill>
              </a:rPr>
              <a:t>으</a:t>
            </a:r>
            <a:r>
              <a:rPr lang="en-US" altLang="ko-KR" sz="3300" dirty="0">
                <a:solidFill>
                  <a:srgbClr val="FFC000"/>
                </a:solidFill>
              </a:rPr>
              <a:t>)</a:t>
            </a:r>
            <a:r>
              <a:rPr lang="ko-KR" altLang="en-US" sz="3300" dirty="0">
                <a:solidFill>
                  <a:srgbClr val="FFC000"/>
                </a:solidFill>
              </a:rPr>
              <a:t>ㄹ 것이다</a:t>
            </a:r>
            <a:endParaRPr lang="en-US" sz="3300" dirty="0">
              <a:solidFill>
                <a:srgbClr val="FFC000"/>
              </a:solidFill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595454" y="304454"/>
            <a:ext cx="7596545" cy="6000750"/>
          </a:xfrm>
        </p:spPr>
        <p:txBody>
          <a:bodyPr>
            <a:noAutofit/>
          </a:bodyPr>
          <a:lstStyle/>
          <a:p>
            <a:r>
              <a:rPr lang="ko-KR" altLang="en-US" sz="2400" dirty="0"/>
              <a:t>친구를 만나다</a:t>
            </a:r>
            <a:r>
              <a:rPr lang="en-US" altLang="ko-KR" sz="2400" dirty="0"/>
              <a:t>		</a:t>
            </a:r>
            <a:r>
              <a:rPr lang="en-US" altLang="ko-KR" sz="2400" dirty="0" smtClean="0"/>
              <a:t>→</a:t>
            </a:r>
            <a:endParaRPr lang="en-US" altLang="ko-KR" sz="2400" dirty="0"/>
          </a:p>
          <a:p>
            <a:r>
              <a:rPr lang="ko-KR" altLang="en-US" sz="2400" dirty="0"/>
              <a:t>사진을 찍다</a:t>
            </a:r>
            <a:r>
              <a:rPr lang="en-US" altLang="ko-KR" sz="2400" dirty="0"/>
              <a:t>			</a:t>
            </a:r>
            <a:r>
              <a:rPr lang="en-US" altLang="ko-KR" sz="2400" dirty="0" smtClean="0"/>
              <a:t>→</a:t>
            </a:r>
            <a:endParaRPr lang="en-US" altLang="ko-KR" sz="2400" dirty="0"/>
          </a:p>
          <a:p>
            <a:r>
              <a:rPr lang="ko-KR" altLang="en-US" sz="2400" dirty="0"/>
              <a:t>친구들과 놀다</a:t>
            </a:r>
            <a:r>
              <a:rPr lang="en-US" altLang="ko-KR" sz="2400" dirty="0"/>
              <a:t>		</a:t>
            </a:r>
            <a:r>
              <a:rPr lang="en-US" altLang="ko-KR" sz="2400" dirty="0" smtClean="0"/>
              <a:t>→</a:t>
            </a:r>
            <a:endParaRPr lang="en-US" altLang="ko-KR" sz="2400" dirty="0"/>
          </a:p>
          <a:p>
            <a:r>
              <a:rPr lang="ko-KR" altLang="en-US" sz="2400" dirty="0"/>
              <a:t>영화를 보다</a:t>
            </a:r>
            <a:r>
              <a:rPr lang="en-US" altLang="ko-KR" sz="2400" dirty="0"/>
              <a:t>			</a:t>
            </a:r>
            <a:r>
              <a:rPr lang="en-US" altLang="ko-KR" sz="2400" dirty="0" smtClean="0"/>
              <a:t>→</a:t>
            </a:r>
            <a:endParaRPr lang="en-US" altLang="ko-KR" sz="2400" dirty="0"/>
          </a:p>
          <a:p>
            <a:r>
              <a:rPr lang="ko-KR" altLang="en-US" sz="2400" dirty="0"/>
              <a:t>저녁을 먹다</a:t>
            </a:r>
            <a:r>
              <a:rPr lang="en-US" altLang="ko-KR" sz="2400" dirty="0"/>
              <a:t>			</a:t>
            </a:r>
            <a:r>
              <a:rPr lang="en-US" altLang="ko-KR" sz="2400" dirty="0" smtClean="0"/>
              <a:t>→</a:t>
            </a:r>
            <a:endParaRPr lang="en-US" altLang="ko-KR" sz="2400" dirty="0"/>
          </a:p>
          <a:p>
            <a:r>
              <a:rPr lang="ko-KR" altLang="en-US" sz="2400" dirty="0"/>
              <a:t>음악을 듣다</a:t>
            </a:r>
            <a:r>
              <a:rPr lang="en-US" altLang="ko-KR" sz="2400" dirty="0"/>
              <a:t>			</a:t>
            </a:r>
            <a:r>
              <a:rPr lang="en-US" altLang="ko-KR" sz="2400" dirty="0" smtClean="0"/>
              <a:t>→</a:t>
            </a:r>
            <a:endParaRPr lang="en-US" altLang="ko-KR" sz="2400" dirty="0"/>
          </a:p>
          <a:p>
            <a:r>
              <a:rPr lang="ko-KR" altLang="en-US" sz="2400" dirty="0"/>
              <a:t>친구에게 전화를 걸다</a:t>
            </a:r>
            <a:r>
              <a:rPr lang="en-US" altLang="ko-KR" sz="2400" dirty="0"/>
              <a:t>	→</a:t>
            </a:r>
          </a:p>
          <a:p>
            <a:r>
              <a:rPr lang="ko-KR" altLang="en-US" sz="2400" dirty="0"/>
              <a:t>돈을 찾다</a:t>
            </a:r>
            <a:r>
              <a:rPr lang="en-US" altLang="ko-KR" sz="2400" dirty="0"/>
              <a:t>			</a:t>
            </a:r>
            <a:r>
              <a:rPr lang="en-US" altLang="ko-KR" sz="2400" dirty="0" smtClean="0"/>
              <a:t>→</a:t>
            </a:r>
            <a:endParaRPr lang="en-US" altLang="ko-KR" sz="2400" dirty="0"/>
          </a:p>
          <a:p>
            <a:r>
              <a:rPr lang="ko-KR" altLang="en-US" sz="2400" dirty="0"/>
              <a:t>산책을 하다</a:t>
            </a:r>
            <a:r>
              <a:rPr lang="en-US" altLang="ko-KR" sz="2400" dirty="0"/>
              <a:t>			</a:t>
            </a:r>
            <a:r>
              <a:rPr lang="en-US" altLang="ko-KR" sz="2400" dirty="0" smtClean="0"/>
              <a:t>→</a:t>
            </a:r>
            <a:endParaRPr lang="en-US" altLang="ko-KR" sz="2400" dirty="0"/>
          </a:p>
          <a:p>
            <a:r>
              <a:rPr lang="ko-KR" altLang="en-US" sz="2400" dirty="0"/>
              <a:t>여행을 하다</a:t>
            </a:r>
            <a:r>
              <a:rPr lang="en-US" altLang="ko-KR" sz="2400" dirty="0"/>
              <a:t>			</a:t>
            </a:r>
            <a:r>
              <a:rPr lang="en-US" altLang="ko-KR" sz="2400" dirty="0" smtClean="0"/>
              <a:t>→</a:t>
            </a:r>
            <a:endParaRPr lang="en-US" altLang="ko-KR" sz="2400" dirty="0"/>
          </a:p>
          <a:p>
            <a:pPr marL="0" indent="0" algn="r">
              <a:buNone/>
            </a:pPr>
            <a:r>
              <a:rPr lang="ko-KR" altLang="en-US" sz="2400" dirty="0"/>
              <a:t>재미있는 한국어</a:t>
            </a:r>
            <a:r>
              <a:rPr lang="en-US" altLang="ko-KR" sz="2400" dirty="0"/>
              <a:t>1</a:t>
            </a:r>
            <a:r>
              <a:rPr lang="tr-TR" altLang="ko-KR" sz="2400" dirty="0"/>
              <a:t> </a:t>
            </a:r>
            <a:r>
              <a:rPr lang="tr-TR" altLang="ko-KR" sz="2400" dirty="0" err="1"/>
              <a:t>Workbook</a:t>
            </a:r>
            <a:r>
              <a:rPr lang="tr-TR" altLang="ko-KR" sz="2400" dirty="0"/>
              <a:t>, </a:t>
            </a:r>
            <a:r>
              <a:rPr lang="en-US" altLang="ko-KR" sz="2400" dirty="0"/>
              <a:t>108</a:t>
            </a:r>
            <a:endParaRPr lang="tr-TR" sz="24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500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9A590D8F-B302-42E1-B192-DE0CE8926639}"/>
              </a:ext>
            </a:extLst>
          </p:cNvPr>
          <p:cNvSpPr txBox="1"/>
          <p:nvPr/>
        </p:nvSpPr>
        <p:spPr>
          <a:xfrm>
            <a:off x="629266" y="1"/>
            <a:ext cx="9806672" cy="6627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spcBef>
                <a:spcPts val="1400"/>
              </a:spcBef>
              <a:buClr>
                <a:srgbClr val="FFC000"/>
              </a:buClr>
              <a:buFont typeface="+mj-lt"/>
              <a:buAutoNum type="arabicPeriod"/>
            </a:pPr>
            <a:r>
              <a:rPr lang="ko-KR" altLang="en-US" sz="2800" dirty="0"/>
              <a:t>칼리드는 </a:t>
            </a:r>
            <a:r>
              <a:rPr lang="ko-KR" altLang="en-US" sz="2800" dirty="0">
                <a:solidFill>
                  <a:srgbClr val="FF0000"/>
                </a:solidFill>
              </a:rPr>
              <a:t>매일</a:t>
            </a:r>
            <a:r>
              <a:rPr lang="ko-KR" altLang="en-US" sz="2800" dirty="0"/>
              <a:t> 부모님하고 </a:t>
            </a:r>
            <a:r>
              <a:rPr lang="en-US" altLang="ko-KR" sz="2800" dirty="0"/>
              <a:t>_____________ (</a:t>
            </a:r>
            <a:r>
              <a:rPr lang="ko-KR" altLang="en-US" sz="2800" dirty="0"/>
              <a:t>전화하다</a:t>
            </a:r>
            <a:r>
              <a:rPr lang="en-US" altLang="ko-KR" sz="2800" dirty="0"/>
              <a:t>)</a:t>
            </a:r>
          </a:p>
          <a:p>
            <a:pPr marL="257175" indent="-257175">
              <a:spcBef>
                <a:spcPts val="1400"/>
              </a:spcBef>
              <a:buClr>
                <a:srgbClr val="FFC000"/>
              </a:buClr>
              <a:buFont typeface="+mj-lt"/>
              <a:buAutoNum type="arabicPeriod"/>
            </a:pPr>
            <a:r>
              <a:rPr lang="ko-KR" altLang="en-US" sz="2800" dirty="0"/>
              <a:t>호세는 </a:t>
            </a:r>
            <a:r>
              <a:rPr lang="ko-KR" altLang="en-US" sz="2800" dirty="0">
                <a:solidFill>
                  <a:srgbClr val="FF0000"/>
                </a:solidFill>
              </a:rPr>
              <a:t>매일</a:t>
            </a:r>
            <a:r>
              <a:rPr lang="ko-KR" altLang="en-US" sz="2800" dirty="0"/>
              <a:t> 운동장에서 </a:t>
            </a:r>
            <a:r>
              <a:rPr lang="en-US" altLang="ko-KR" sz="2800" dirty="0"/>
              <a:t>_______________ (</a:t>
            </a:r>
            <a:r>
              <a:rPr lang="ko-KR" altLang="en-US" sz="2800" dirty="0"/>
              <a:t>축구 하다</a:t>
            </a:r>
            <a:r>
              <a:rPr lang="en-US" altLang="ko-KR" sz="2800" dirty="0"/>
              <a:t>)</a:t>
            </a:r>
          </a:p>
          <a:p>
            <a:pPr marL="257175" indent="-257175">
              <a:spcBef>
                <a:spcPts val="1400"/>
              </a:spcBef>
              <a:buClr>
                <a:srgbClr val="FFC000"/>
              </a:buClr>
              <a:buFont typeface="+mj-lt"/>
              <a:buAutoNum type="arabicPeriod"/>
            </a:pPr>
            <a:r>
              <a:rPr lang="ko-KR" altLang="en-US" sz="2800" dirty="0"/>
              <a:t>다니엘은 </a:t>
            </a:r>
            <a:r>
              <a:rPr lang="ko-KR" altLang="en-US" sz="2800" dirty="0">
                <a:solidFill>
                  <a:srgbClr val="FF0000"/>
                </a:solidFill>
              </a:rPr>
              <a:t>매일</a:t>
            </a:r>
            <a:r>
              <a:rPr lang="ko-KR" altLang="en-US" sz="2800" dirty="0"/>
              <a:t> 아침 커피를 </a:t>
            </a:r>
            <a:r>
              <a:rPr lang="en-US" altLang="ko-KR" sz="2800" dirty="0"/>
              <a:t>_______________ (</a:t>
            </a:r>
            <a:r>
              <a:rPr lang="ko-KR" altLang="en-US" sz="2800" dirty="0"/>
              <a:t>마시다</a:t>
            </a:r>
            <a:r>
              <a:rPr lang="en-US" altLang="ko-KR" sz="2800" dirty="0"/>
              <a:t>)</a:t>
            </a:r>
          </a:p>
          <a:p>
            <a:pPr marL="257175" indent="-257175">
              <a:spcBef>
                <a:spcPts val="1400"/>
              </a:spcBef>
              <a:buClr>
                <a:srgbClr val="FFC000"/>
              </a:buClr>
              <a:buFont typeface="+mj-lt"/>
              <a:buAutoNum type="arabicPeriod"/>
            </a:pPr>
            <a:r>
              <a:rPr lang="ko-KR" altLang="en-US" sz="2800" dirty="0"/>
              <a:t>빌리는 </a:t>
            </a:r>
            <a:r>
              <a:rPr lang="ko-KR" altLang="en-US" sz="2800" dirty="0">
                <a:solidFill>
                  <a:srgbClr val="FF0000"/>
                </a:solidFill>
              </a:rPr>
              <a:t>매일</a:t>
            </a:r>
            <a:r>
              <a:rPr lang="ko-KR" altLang="en-US" sz="2800" dirty="0"/>
              <a:t> 아침 </a:t>
            </a:r>
            <a:r>
              <a:rPr lang="en-US" altLang="ko-KR" sz="2800" dirty="0"/>
              <a:t>_____________________ (</a:t>
            </a:r>
            <a:r>
              <a:rPr lang="ko-KR" altLang="en-US" sz="2800" dirty="0"/>
              <a:t>샤워하다</a:t>
            </a:r>
            <a:r>
              <a:rPr lang="en-US" altLang="ko-KR" sz="2800" dirty="0"/>
              <a:t>)</a:t>
            </a:r>
          </a:p>
          <a:p>
            <a:pPr marL="257175" indent="-257175">
              <a:spcBef>
                <a:spcPts val="1400"/>
              </a:spcBef>
              <a:buClr>
                <a:srgbClr val="FFC000"/>
              </a:buClr>
              <a:buFont typeface="+mj-lt"/>
              <a:buAutoNum type="arabicPeriod"/>
            </a:pPr>
            <a:r>
              <a:rPr lang="ko-KR" altLang="en-US" sz="2800" dirty="0" err="1"/>
              <a:t>왕밍은</a:t>
            </a:r>
            <a:r>
              <a:rPr lang="ko-KR" altLang="en-US" sz="2800" dirty="0"/>
              <a:t> </a:t>
            </a:r>
            <a:r>
              <a:rPr lang="ko-KR" altLang="en-US" sz="2800" dirty="0">
                <a:solidFill>
                  <a:srgbClr val="FF0000"/>
                </a:solidFill>
              </a:rPr>
              <a:t>어젯밤에</a:t>
            </a:r>
            <a:r>
              <a:rPr lang="ko-KR" altLang="en-US" sz="2800" dirty="0"/>
              <a:t> 책을 </a:t>
            </a:r>
            <a:r>
              <a:rPr lang="en-US" altLang="ko-KR" sz="2800" dirty="0"/>
              <a:t>_____________________ (</a:t>
            </a:r>
            <a:r>
              <a:rPr lang="ko-KR" altLang="en-US" sz="2800" dirty="0"/>
              <a:t>읽다</a:t>
            </a:r>
            <a:r>
              <a:rPr lang="en-US" altLang="ko-KR" sz="2800" dirty="0"/>
              <a:t>)</a:t>
            </a:r>
          </a:p>
          <a:p>
            <a:pPr marL="257175" indent="-257175">
              <a:spcBef>
                <a:spcPts val="1400"/>
              </a:spcBef>
              <a:buClr>
                <a:srgbClr val="FFC000"/>
              </a:buClr>
              <a:buFont typeface="+mj-lt"/>
              <a:buAutoNum type="arabicPeriod"/>
            </a:pPr>
            <a:r>
              <a:rPr lang="ko-KR" altLang="en-US" sz="2800" dirty="0"/>
              <a:t>리사는 </a:t>
            </a:r>
            <a:r>
              <a:rPr lang="ko-KR" altLang="en-US" sz="2800" dirty="0">
                <a:solidFill>
                  <a:srgbClr val="FF0000"/>
                </a:solidFill>
              </a:rPr>
              <a:t>지난</a:t>
            </a:r>
            <a:r>
              <a:rPr lang="ko-KR" altLang="en-US" sz="2800" dirty="0">
                <a:solidFill>
                  <a:srgbClr val="FFFF00"/>
                </a:solidFill>
              </a:rPr>
              <a:t> </a:t>
            </a:r>
            <a:r>
              <a:rPr lang="ko-KR" altLang="en-US" sz="2800" dirty="0">
                <a:solidFill>
                  <a:srgbClr val="FF0000"/>
                </a:solidFill>
              </a:rPr>
              <a:t>주말에</a:t>
            </a:r>
            <a:r>
              <a:rPr lang="ko-KR" altLang="en-US" sz="2800" dirty="0">
                <a:solidFill>
                  <a:srgbClr val="FFFF00"/>
                </a:solidFill>
              </a:rPr>
              <a:t> </a:t>
            </a:r>
            <a:r>
              <a:rPr lang="en-US" altLang="ko-KR" sz="2800" dirty="0"/>
              <a:t>___________________ (</a:t>
            </a:r>
            <a:r>
              <a:rPr lang="ko-KR" altLang="en-US" sz="2800" dirty="0"/>
              <a:t>쇼핑하다</a:t>
            </a:r>
            <a:r>
              <a:rPr lang="en-US" altLang="ko-KR" sz="2800" dirty="0"/>
              <a:t>)</a:t>
            </a:r>
          </a:p>
          <a:p>
            <a:pPr marL="257175" indent="-257175">
              <a:spcBef>
                <a:spcPts val="1400"/>
              </a:spcBef>
              <a:buClr>
                <a:srgbClr val="FFC000"/>
              </a:buClr>
              <a:buFont typeface="+mj-lt"/>
              <a:buAutoNum type="arabicPeriod"/>
            </a:pPr>
            <a:r>
              <a:rPr lang="ko-KR" altLang="en-US" sz="2800" dirty="0" err="1"/>
              <a:t>올가는</a:t>
            </a:r>
            <a:r>
              <a:rPr lang="ko-KR" altLang="en-US" sz="2800" dirty="0"/>
              <a:t> </a:t>
            </a:r>
            <a:r>
              <a:rPr lang="ko-KR" altLang="en-US" sz="2800" dirty="0">
                <a:solidFill>
                  <a:srgbClr val="FF0000"/>
                </a:solidFill>
              </a:rPr>
              <a:t>지난주</a:t>
            </a:r>
            <a:r>
              <a:rPr lang="ko-KR" altLang="en-US" sz="2800" dirty="0">
                <a:solidFill>
                  <a:srgbClr val="FFFF00"/>
                </a:solidFill>
              </a:rPr>
              <a:t> </a:t>
            </a:r>
            <a:r>
              <a:rPr lang="ko-KR" altLang="en-US" sz="2800" dirty="0">
                <a:solidFill>
                  <a:srgbClr val="FF0000"/>
                </a:solidFill>
              </a:rPr>
              <a:t>토요일에</a:t>
            </a:r>
            <a:r>
              <a:rPr lang="ko-KR" altLang="en-US" sz="2800" dirty="0">
                <a:solidFill>
                  <a:srgbClr val="FFFF00"/>
                </a:solidFill>
              </a:rPr>
              <a:t> </a:t>
            </a:r>
            <a:r>
              <a:rPr lang="ko-KR" altLang="en-US" sz="2800" dirty="0"/>
              <a:t>고향 친구를 </a:t>
            </a:r>
            <a:r>
              <a:rPr lang="en-US" altLang="ko-KR" sz="2800" dirty="0"/>
              <a:t>______ (</a:t>
            </a:r>
            <a:r>
              <a:rPr lang="ko-KR" altLang="en-US" sz="2800" dirty="0"/>
              <a:t>만나다</a:t>
            </a:r>
            <a:r>
              <a:rPr lang="en-US" altLang="ko-KR" sz="2800" dirty="0"/>
              <a:t>)</a:t>
            </a:r>
          </a:p>
          <a:p>
            <a:pPr marL="257175" indent="-257175">
              <a:spcBef>
                <a:spcPts val="1400"/>
              </a:spcBef>
              <a:buClr>
                <a:srgbClr val="FFC000"/>
              </a:buClr>
              <a:buFont typeface="+mj-lt"/>
              <a:buAutoNum type="arabicPeriod"/>
            </a:pPr>
            <a:r>
              <a:rPr lang="ko-KR" altLang="en-US" sz="2800" dirty="0"/>
              <a:t>다니엘은 </a:t>
            </a:r>
            <a:r>
              <a:rPr lang="ko-KR" altLang="en-US" sz="2800" dirty="0">
                <a:solidFill>
                  <a:srgbClr val="FF0000"/>
                </a:solidFill>
              </a:rPr>
              <a:t>어제</a:t>
            </a:r>
            <a:r>
              <a:rPr lang="ko-KR" altLang="en-US" sz="2800" dirty="0"/>
              <a:t> 학교에 </a:t>
            </a:r>
            <a:r>
              <a:rPr lang="en-US" altLang="ko-KR" sz="2800" dirty="0"/>
              <a:t>_________________ (</a:t>
            </a:r>
            <a:r>
              <a:rPr lang="ko-KR" altLang="en-US" sz="2800" dirty="0"/>
              <a:t>오지 않다</a:t>
            </a:r>
            <a:r>
              <a:rPr lang="en-US" altLang="ko-KR" sz="2800" dirty="0"/>
              <a:t>)</a:t>
            </a:r>
          </a:p>
          <a:p>
            <a:pPr marL="257175" indent="-257175">
              <a:spcBef>
                <a:spcPts val="1400"/>
              </a:spcBef>
              <a:buClr>
                <a:srgbClr val="FFC000"/>
              </a:buClr>
              <a:buFont typeface="+mj-lt"/>
              <a:buAutoNum type="arabicPeriod"/>
            </a:pPr>
            <a:r>
              <a:rPr lang="ko-KR" altLang="en-US" sz="2800" dirty="0">
                <a:solidFill>
                  <a:srgbClr val="FF0000"/>
                </a:solidFill>
              </a:rPr>
              <a:t>내일</a:t>
            </a:r>
            <a:r>
              <a:rPr lang="ko-KR" altLang="en-US" sz="2800" dirty="0">
                <a:solidFill>
                  <a:srgbClr val="FFFF00"/>
                </a:solidFill>
              </a:rPr>
              <a:t> </a:t>
            </a:r>
            <a:r>
              <a:rPr lang="ko-KR" altLang="en-US" sz="2800" dirty="0">
                <a:solidFill>
                  <a:srgbClr val="FF0000"/>
                </a:solidFill>
              </a:rPr>
              <a:t>저녁에</a:t>
            </a:r>
            <a:r>
              <a:rPr lang="ko-KR" altLang="en-US" sz="2800" dirty="0">
                <a:solidFill>
                  <a:srgbClr val="FFFF00"/>
                </a:solidFill>
              </a:rPr>
              <a:t> </a:t>
            </a:r>
            <a:r>
              <a:rPr lang="ko-KR" altLang="en-US" sz="2800" dirty="0"/>
              <a:t>공원에서 </a:t>
            </a:r>
            <a:r>
              <a:rPr lang="en-US" altLang="ko-KR" sz="2800" dirty="0"/>
              <a:t>_________________ (</a:t>
            </a:r>
            <a:r>
              <a:rPr lang="ko-KR" altLang="en-US" sz="2800" dirty="0"/>
              <a:t>산책하다</a:t>
            </a:r>
            <a:r>
              <a:rPr lang="en-US" altLang="ko-KR" sz="2800" dirty="0"/>
              <a:t>)</a:t>
            </a:r>
          </a:p>
          <a:p>
            <a:pPr marL="257175" indent="-257175">
              <a:spcBef>
                <a:spcPts val="1400"/>
              </a:spcBef>
              <a:buClr>
                <a:srgbClr val="FFC000"/>
              </a:buClr>
              <a:buFont typeface="+mj-lt"/>
              <a:buAutoNum type="arabicPeriod"/>
            </a:pPr>
            <a:r>
              <a:rPr lang="ko-KR" altLang="en-US" sz="2800" dirty="0">
                <a:solidFill>
                  <a:srgbClr val="FF0000"/>
                </a:solidFill>
              </a:rPr>
              <a:t>다음</a:t>
            </a:r>
            <a:r>
              <a:rPr lang="ko-KR" altLang="en-US" sz="2800" dirty="0">
                <a:solidFill>
                  <a:srgbClr val="FFFF00"/>
                </a:solidFill>
              </a:rPr>
              <a:t> </a:t>
            </a:r>
            <a:r>
              <a:rPr lang="ko-KR" altLang="en-US" sz="2800" dirty="0">
                <a:solidFill>
                  <a:srgbClr val="FF0000"/>
                </a:solidFill>
              </a:rPr>
              <a:t>주말에</a:t>
            </a:r>
            <a:r>
              <a:rPr lang="ko-KR" altLang="en-US" sz="2800" dirty="0">
                <a:solidFill>
                  <a:srgbClr val="FFFF00"/>
                </a:solidFill>
              </a:rPr>
              <a:t> </a:t>
            </a:r>
            <a:r>
              <a:rPr lang="ko-KR" altLang="en-US" sz="2800" dirty="0"/>
              <a:t>제 남동생이 한국에 </a:t>
            </a:r>
            <a:r>
              <a:rPr lang="en-US" altLang="ko-KR" sz="2800" dirty="0"/>
              <a:t>___________ (</a:t>
            </a:r>
            <a:r>
              <a:rPr lang="ko-KR" altLang="en-US" sz="2800" dirty="0"/>
              <a:t>오다</a:t>
            </a:r>
            <a:r>
              <a:rPr lang="en-US" altLang="ko-KR" sz="2800" dirty="0"/>
              <a:t>)</a:t>
            </a:r>
          </a:p>
          <a:p>
            <a:pPr marL="257175" indent="-257175">
              <a:spcBef>
                <a:spcPts val="1400"/>
              </a:spcBef>
              <a:buClr>
                <a:srgbClr val="FFC000"/>
              </a:buClr>
              <a:buFont typeface="+mj-lt"/>
              <a:buAutoNum type="arabicPeriod"/>
            </a:pPr>
            <a:r>
              <a:rPr lang="ko-KR" altLang="en-US" sz="2800" dirty="0">
                <a:solidFill>
                  <a:srgbClr val="FF0000"/>
                </a:solidFill>
              </a:rPr>
              <a:t>이번</a:t>
            </a:r>
            <a:r>
              <a:rPr lang="ko-KR" altLang="en-US" sz="2800" dirty="0">
                <a:solidFill>
                  <a:srgbClr val="FFFF00"/>
                </a:solidFill>
              </a:rPr>
              <a:t> </a:t>
            </a:r>
            <a:r>
              <a:rPr lang="ko-KR" altLang="en-US" sz="2800" dirty="0">
                <a:solidFill>
                  <a:srgbClr val="FF0000"/>
                </a:solidFill>
              </a:rPr>
              <a:t>주</a:t>
            </a:r>
            <a:r>
              <a:rPr lang="ko-KR" altLang="en-US" sz="2800" dirty="0">
                <a:solidFill>
                  <a:srgbClr val="FFFF00"/>
                </a:solidFill>
              </a:rPr>
              <a:t> </a:t>
            </a:r>
            <a:r>
              <a:rPr lang="ko-KR" altLang="en-US" sz="2800" dirty="0">
                <a:solidFill>
                  <a:srgbClr val="FF0000"/>
                </a:solidFill>
              </a:rPr>
              <a:t>토요일에</a:t>
            </a:r>
            <a:r>
              <a:rPr lang="ko-KR" altLang="en-US" sz="2800" dirty="0">
                <a:solidFill>
                  <a:srgbClr val="FFFF00"/>
                </a:solidFill>
              </a:rPr>
              <a:t> </a:t>
            </a:r>
            <a:r>
              <a:rPr lang="ko-KR" altLang="en-US" sz="2800" dirty="0"/>
              <a:t>친구하고 영화를 </a:t>
            </a:r>
            <a:r>
              <a:rPr lang="en-US" altLang="ko-KR" sz="2800" dirty="0"/>
              <a:t>_________ (</a:t>
            </a:r>
            <a:r>
              <a:rPr lang="ko-KR" altLang="en-US" sz="2800" dirty="0"/>
              <a:t>보다</a:t>
            </a:r>
            <a:r>
              <a:rPr lang="en-US" altLang="ko-KR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96599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08C53A7-AA70-4841-BE21-C6370C1A0164}"/>
              </a:ext>
            </a:extLst>
          </p:cNvPr>
          <p:cNvSpPr/>
          <p:nvPr/>
        </p:nvSpPr>
        <p:spPr>
          <a:xfrm>
            <a:off x="1659082" y="1"/>
            <a:ext cx="8873837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5763" indent="-385763">
              <a:spcBef>
                <a:spcPts val="1800"/>
              </a:spcBef>
              <a:buClr>
                <a:srgbClr val="FFC000"/>
              </a:buClr>
              <a:buFont typeface="+mj-lt"/>
              <a:buAutoNum type="arabicPeriod" startAt="12"/>
            </a:pPr>
            <a:r>
              <a:rPr lang="ko-KR" altLang="en-US" sz="2800" dirty="0">
                <a:solidFill>
                  <a:srgbClr val="FF0000"/>
                </a:solidFill>
              </a:rPr>
              <a:t>오늘</a:t>
            </a:r>
            <a:r>
              <a:rPr lang="ko-KR" altLang="en-US" sz="2800" dirty="0">
                <a:solidFill>
                  <a:srgbClr val="FFFF00"/>
                </a:solidFill>
              </a:rPr>
              <a:t> </a:t>
            </a:r>
            <a:r>
              <a:rPr lang="ko-KR" altLang="en-US" sz="2800" dirty="0">
                <a:solidFill>
                  <a:srgbClr val="FF0000"/>
                </a:solidFill>
              </a:rPr>
              <a:t>저녁에</a:t>
            </a:r>
            <a:r>
              <a:rPr lang="ko-KR" altLang="en-US" sz="2800" dirty="0">
                <a:solidFill>
                  <a:srgbClr val="FFFF00"/>
                </a:solidFill>
              </a:rPr>
              <a:t> </a:t>
            </a:r>
            <a:r>
              <a:rPr lang="ko-KR" altLang="en-US" sz="2800" dirty="0"/>
              <a:t>친구들이 우리 집에 </a:t>
            </a:r>
            <a:r>
              <a:rPr lang="en-US" altLang="ko-KR" sz="2800" dirty="0"/>
              <a:t>_________ (</a:t>
            </a:r>
            <a:r>
              <a:rPr lang="ko-KR" altLang="en-US" sz="2800" dirty="0"/>
              <a:t>오다</a:t>
            </a:r>
            <a:r>
              <a:rPr lang="en-US" altLang="ko-KR" sz="2800" dirty="0"/>
              <a:t>) </a:t>
            </a:r>
            <a:r>
              <a:rPr lang="ko-KR" altLang="en-US" sz="2800" dirty="0"/>
              <a:t>그래서 </a:t>
            </a:r>
            <a:r>
              <a:rPr lang="ko-KR" altLang="en-US" sz="2800" dirty="0">
                <a:solidFill>
                  <a:srgbClr val="FF0000"/>
                </a:solidFill>
              </a:rPr>
              <a:t>어제</a:t>
            </a:r>
            <a:r>
              <a:rPr lang="ko-KR" altLang="en-US" sz="2800" dirty="0"/>
              <a:t> 시장에서 고기하고 야채를 </a:t>
            </a:r>
            <a:r>
              <a:rPr lang="en-US" altLang="ko-KR" sz="2800" dirty="0"/>
              <a:t>_______ (</a:t>
            </a:r>
            <a:r>
              <a:rPr lang="ko-KR" altLang="en-US" sz="2800" dirty="0"/>
              <a:t>사다</a:t>
            </a:r>
            <a:r>
              <a:rPr lang="en-US" altLang="ko-KR" sz="2800" dirty="0"/>
              <a:t>) </a:t>
            </a:r>
            <a:r>
              <a:rPr lang="ko-KR" altLang="en-US" sz="2800" dirty="0"/>
              <a:t>저는 </a:t>
            </a:r>
            <a:r>
              <a:rPr lang="ko-KR" altLang="en-US" sz="2800" dirty="0">
                <a:solidFill>
                  <a:srgbClr val="FF0000"/>
                </a:solidFill>
              </a:rPr>
              <a:t>지금</a:t>
            </a:r>
            <a:r>
              <a:rPr lang="ko-KR" altLang="en-US" sz="2800" dirty="0"/>
              <a:t> 고향 음식을 </a:t>
            </a:r>
            <a:r>
              <a:rPr lang="en-US" altLang="ko-KR" sz="2800" dirty="0"/>
              <a:t>______ (</a:t>
            </a:r>
            <a:r>
              <a:rPr lang="ko-KR" altLang="en-US" sz="2800" dirty="0"/>
              <a:t>만들다</a:t>
            </a:r>
            <a:r>
              <a:rPr lang="en-US" altLang="ko-KR" sz="2800" dirty="0"/>
              <a:t>).</a:t>
            </a:r>
          </a:p>
          <a:p>
            <a:pPr marL="257175" indent="-257175">
              <a:spcBef>
                <a:spcPts val="1800"/>
              </a:spcBef>
              <a:buClr>
                <a:srgbClr val="FFC000"/>
              </a:buClr>
              <a:buFont typeface="+mj-lt"/>
              <a:buAutoNum type="arabicPeriod" startAt="12"/>
            </a:pPr>
            <a:r>
              <a:rPr lang="ko-KR" altLang="en-US" sz="2800" dirty="0"/>
              <a:t>해는 동쪽에서 </a:t>
            </a:r>
            <a:r>
              <a:rPr lang="en-US" altLang="ko-KR" sz="2800" dirty="0"/>
              <a:t>____________________ (</a:t>
            </a:r>
            <a:r>
              <a:rPr lang="ko-KR" altLang="en-US" sz="2800" dirty="0"/>
              <a:t>뜨다</a:t>
            </a:r>
            <a:r>
              <a:rPr lang="en-US" altLang="ko-KR" sz="2800" dirty="0"/>
              <a:t>)</a:t>
            </a:r>
          </a:p>
          <a:p>
            <a:pPr marL="257175" indent="-257175">
              <a:spcBef>
                <a:spcPts val="1800"/>
              </a:spcBef>
              <a:buClr>
                <a:srgbClr val="FFC000"/>
              </a:buClr>
              <a:buFont typeface="+mj-lt"/>
              <a:buAutoNum type="arabicPeriod" startAt="12"/>
            </a:pPr>
            <a:r>
              <a:rPr lang="ko-KR" altLang="en-US" sz="2800" dirty="0"/>
              <a:t>지구는 </a:t>
            </a:r>
            <a:r>
              <a:rPr lang="en-US" altLang="ko-KR" sz="2800" dirty="0"/>
              <a:t>___________________________ (</a:t>
            </a:r>
            <a:r>
              <a:rPr lang="ko-KR" altLang="en-US" sz="2800" dirty="0"/>
              <a:t>둥글다</a:t>
            </a:r>
            <a:r>
              <a:rPr lang="en-US" altLang="ko-KR" sz="2800" dirty="0"/>
              <a:t>)</a:t>
            </a:r>
          </a:p>
          <a:p>
            <a:pPr marL="257175" indent="-257175">
              <a:spcBef>
                <a:spcPts val="1800"/>
              </a:spcBef>
              <a:buClr>
                <a:srgbClr val="FFC000"/>
              </a:buClr>
              <a:buFont typeface="+mj-lt"/>
              <a:buAutoNum type="arabicPeriod" startAt="12"/>
            </a:pPr>
            <a:r>
              <a:rPr lang="ko-KR" altLang="en-US" sz="2800" dirty="0">
                <a:solidFill>
                  <a:srgbClr val="FF0000"/>
                </a:solidFill>
              </a:rPr>
              <a:t>일요일에는</a:t>
            </a:r>
            <a:r>
              <a:rPr lang="ko-KR" altLang="en-US" sz="2800" dirty="0"/>
              <a:t> 학교에 </a:t>
            </a:r>
            <a:r>
              <a:rPr lang="en-US" altLang="ko-KR" sz="2800" dirty="0"/>
              <a:t>________________ (</a:t>
            </a:r>
            <a:r>
              <a:rPr lang="ko-KR" altLang="en-US" sz="2800" dirty="0"/>
              <a:t>가지 않다</a:t>
            </a:r>
            <a:r>
              <a:rPr lang="en-US" altLang="ko-KR" sz="2800" dirty="0"/>
              <a:t>)</a:t>
            </a:r>
          </a:p>
          <a:p>
            <a:pPr marL="257175" indent="-257175">
              <a:spcBef>
                <a:spcPts val="1800"/>
              </a:spcBef>
              <a:buClr>
                <a:srgbClr val="FFC000"/>
              </a:buClr>
              <a:buFont typeface="+mj-lt"/>
              <a:buAutoNum type="arabicPeriod" startAt="12"/>
            </a:pPr>
            <a:r>
              <a:rPr lang="ko-KR" altLang="en-US" sz="2800" dirty="0">
                <a:solidFill>
                  <a:srgbClr val="FF0000"/>
                </a:solidFill>
              </a:rPr>
              <a:t>매일</a:t>
            </a:r>
            <a:r>
              <a:rPr lang="ko-KR" altLang="en-US" sz="2800" dirty="0"/>
              <a:t> 누구하고 </a:t>
            </a:r>
            <a:r>
              <a:rPr lang="en-US" altLang="ko-KR" sz="2800" dirty="0"/>
              <a:t>____________________? (</a:t>
            </a:r>
            <a:r>
              <a:rPr lang="ko-KR" altLang="en-US" sz="2800" dirty="0"/>
              <a:t>전화하다</a:t>
            </a:r>
            <a:r>
              <a:rPr lang="en-US" altLang="ko-KR" sz="2800" dirty="0"/>
              <a:t>)</a:t>
            </a:r>
          </a:p>
          <a:p>
            <a:pPr marL="257175" indent="-257175">
              <a:spcBef>
                <a:spcPts val="1800"/>
              </a:spcBef>
              <a:buClr>
                <a:srgbClr val="FFC000"/>
              </a:buClr>
              <a:buFont typeface="+mj-lt"/>
              <a:buAutoNum type="arabicPeriod" startAt="12"/>
            </a:pPr>
            <a:r>
              <a:rPr lang="ko-KR" altLang="en-US" sz="2800" dirty="0">
                <a:solidFill>
                  <a:srgbClr val="FF0000"/>
                </a:solidFill>
              </a:rPr>
              <a:t>보통</a:t>
            </a:r>
            <a:r>
              <a:rPr lang="ko-KR" altLang="en-US" sz="2800" dirty="0"/>
              <a:t> 몇 시에 </a:t>
            </a:r>
            <a:r>
              <a:rPr lang="en-US" altLang="ko-KR" sz="2800" dirty="0"/>
              <a:t>______________________? (</a:t>
            </a:r>
            <a:r>
              <a:rPr lang="ko-KR" altLang="en-US" sz="2800" dirty="0"/>
              <a:t>일어나다</a:t>
            </a:r>
            <a:r>
              <a:rPr lang="en-US" altLang="ko-KR" sz="2800" dirty="0"/>
              <a:t>)</a:t>
            </a:r>
          </a:p>
          <a:p>
            <a:pPr marL="257175" indent="-257175">
              <a:spcBef>
                <a:spcPts val="1800"/>
              </a:spcBef>
              <a:buClr>
                <a:srgbClr val="FFC000"/>
              </a:buClr>
              <a:buFont typeface="+mj-lt"/>
              <a:buAutoNum type="arabicPeriod" startAt="12"/>
            </a:pPr>
            <a:r>
              <a:rPr lang="ko-KR" altLang="en-US" sz="2800" dirty="0"/>
              <a:t>우리 반에서 누가 커피를 </a:t>
            </a:r>
            <a:r>
              <a:rPr lang="en-US" altLang="ko-KR" sz="2800" dirty="0"/>
              <a:t>___________? (</a:t>
            </a:r>
            <a:r>
              <a:rPr lang="ko-KR" altLang="en-US" sz="2800" dirty="0"/>
              <a:t>안 마시다</a:t>
            </a:r>
            <a:r>
              <a:rPr lang="en-US" altLang="ko-KR" sz="2800" dirty="0"/>
              <a:t>)</a:t>
            </a:r>
          </a:p>
          <a:p>
            <a:pPr marL="257175" indent="-257175">
              <a:spcBef>
                <a:spcPts val="1800"/>
              </a:spcBef>
              <a:buClr>
                <a:srgbClr val="FFC000"/>
              </a:buClr>
              <a:buFont typeface="+mj-lt"/>
              <a:buAutoNum type="arabicPeriod" startAt="12"/>
            </a:pPr>
            <a:r>
              <a:rPr lang="ko-KR" altLang="en-US" sz="2800" dirty="0">
                <a:solidFill>
                  <a:srgbClr val="FF0000"/>
                </a:solidFill>
              </a:rPr>
              <a:t>어제</a:t>
            </a:r>
            <a:r>
              <a:rPr lang="ko-KR" altLang="en-US" sz="2800" dirty="0"/>
              <a:t> 어디에서 </a:t>
            </a:r>
            <a:r>
              <a:rPr lang="en-US" altLang="ko-KR" sz="2800" dirty="0"/>
              <a:t>____________________? (</a:t>
            </a:r>
            <a:r>
              <a:rPr lang="ko-KR" altLang="en-US" sz="2800" dirty="0"/>
              <a:t>공부하다</a:t>
            </a:r>
            <a:r>
              <a:rPr lang="en-US" altLang="ko-KR" sz="2800" dirty="0"/>
              <a:t>)</a:t>
            </a:r>
          </a:p>
          <a:p>
            <a:pPr marL="257175" indent="-257175">
              <a:spcBef>
                <a:spcPts val="1800"/>
              </a:spcBef>
              <a:buClr>
                <a:srgbClr val="FFC000"/>
              </a:buClr>
              <a:buFont typeface="+mj-lt"/>
              <a:buAutoNum type="arabicPeriod" startAt="12"/>
            </a:pPr>
            <a:r>
              <a:rPr lang="ko-KR" altLang="en-US" sz="2800" dirty="0">
                <a:solidFill>
                  <a:srgbClr val="FF0000"/>
                </a:solidFill>
              </a:rPr>
              <a:t>내일</a:t>
            </a:r>
            <a:r>
              <a:rPr lang="ko-KR" altLang="en-US" sz="2800" dirty="0"/>
              <a:t> 누구하고 점심을 </a:t>
            </a:r>
            <a:r>
              <a:rPr lang="en-US" altLang="ko-KR" sz="2800" dirty="0"/>
              <a:t>______________? (</a:t>
            </a:r>
            <a:r>
              <a:rPr lang="ko-KR" altLang="en-US" sz="2800" dirty="0"/>
              <a:t>먹다</a:t>
            </a:r>
            <a:r>
              <a:rPr lang="en-US" altLang="ko-KR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07308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C000"/>
                </a:solidFill>
              </a:rPr>
              <a:t>-(</a:t>
            </a:r>
            <a:r>
              <a:rPr lang="ko-KR" altLang="en-US" b="1" dirty="0" err="1">
                <a:solidFill>
                  <a:srgbClr val="FFC000"/>
                </a:solidFill>
              </a:rPr>
              <a:t>으</a:t>
            </a:r>
            <a:r>
              <a:rPr lang="en-US" altLang="ko-KR" b="1" dirty="0">
                <a:solidFill>
                  <a:srgbClr val="FFC000"/>
                </a:solidFill>
              </a:rPr>
              <a:t>)</a:t>
            </a:r>
            <a:r>
              <a:rPr lang="ko-KR" altLang="en-US" b="1" dirty="0">
                <a:solidFill>
                  <a:srgbClr val="FFC000"/>
                </a:solidFill>
              </a:rPr>
              <a:t>ㄹ까요</a:t>
            </a:r>
            <a:r>
              <a:rPr lang="tr-TR" altLang="ko-KR" b="1" dirty="0">
                <a:solidFill>
                  <a:srgbClr val="FFC000"/>
                </a:solidFill>
              </a:rPr>
              <a:t>?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-</a:t>
            </a:r>
            <a:r>
              <a:rPr lang="tr-TR" dirty="0" err="1"/>
              <a:t>acak</a:t>
            </a:r>
            <a:r>
              <a:rPr lang="tr-TR" dirty="0"/>
              <a:t> mı (acaba)?</a:t>
            </a:r>
          </a:p>
          <a:p>
            <a:r>
              <a:rPr lang="tr-TR" dirty="0"/>
              <a:t>-mısın? / -mıyız? </a:t>
            </a:r>
          </a:p>
          <a:p>
            <a:r>
              <a:rPr lang="tr-TR" dirty="0" err="1"/>
              <a:t>vs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122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altLang="ko-KR" sz="3300" b="1" dirty="0">
                <a:solidFill>
                  <a:srgbClr val="FFC000"/>
                </a:solidFill>
              </a:rPr>
              <a:t>-(</a:t>
            </a:r>
            <a:r>
              <a:rPr lang="ko-KR" altLang="en-US" sz="3300" b="1" dirty="0" err="1">
                <a:solidFill>
                  <a:srgbClr val="FFC000"/>
                </a:solidFill>
              </a:rPr>
              <a:t>으</a:t>
            </a:r>
            <a:r>
              <a:rPr lang="en-US" altLang="ko-KR" sz="3300" b="1" dirty="0">
                <a:solidFill>
                  <a:srgbClr val="FFC000"/>
                </a:solidFill>
              </a:rPr>
              <a:t>)</a:t>
            </a:r>
            <a:r>
              <a:rPr lang="ko-KR" altLang="en-US" sz="3300" b="1" dirty="0">
                <a:solidFill>
                  <a:srgbClr val="FFC000"/>
                </a:solidFill>
              </a:rPr>
              <a:t>ㄹ까요</a:t>
            </a:r>
            <a:r>
              <a:rPr lang="tr-TR" altLang="ko-KR" sz="3300" b="1" dirty="0">
                <a:solidFill>
                  <a:srgbClr val="FFC000"/>
                </a:solidFill>
              </a:rPr>
              <a:t>?</a:t>
            </a:r>
            <a:endParaRPr lang="en-US" sz="3300" b="1" dirty="0">
              <a:solidFill>
                <a:srgbClr val="FFC000"/>
              </a:solidFill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/>
              <a:t>가다</a:t>
            </a:r>
            <a:r>
              <a:rPr lang="en-US" altLang="ko-KR" sz="2400" dirty="0"/>
              <a:t>		→	</a:t>
            </a:r>
            <a:r>
              <a:rPr lang="ko-KR" altLang="en-US" sz="2400" dirty="0"/>
              <a:t>갈까요</a:t>
            </a:r>
            <a:r>
              <a:rPr lang="en-US" altLang="ko-KR" sz="2400" dirty="0"/>
              <a:t>?</a:t>
            </a:r>
          </a:p>
          <a:p>
            <a:endParaRPr lang="en-US" altLang="ko-KR" sz="2400" dirty="0"/>
          </a:p>
          <a:p>
            <a:r>
              <a:rPr lang="ko-KR" altLang="en-US" sz="2400" dirty="0"/>
              <a:t>먹다</a:t>
            </a:r>
            <a:r>
              <a:rPr lang="en-US" altLang="ko-KR" sz="2400" dirty="0"/>
              <a:t>		→	</a:t>
            </a:r>
            <a:r>
              <a:rPr lang="ko-KR" altLang="en-US" sz="2400" dirty="0"/>
              <a:t>먹을까요</a:t>
            </a:r>
            <a:r>
              <a:rPr lang="en-US" altLang="ko-KR" sz="2400" dirty="0"/>
              <a:t>?</a:t>
            </a:r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>
          <a:xfrm>
            <a:off x="457200" y="2749715"/>
            <a:ext cx="3465513" cy="2519761"/>
          </a:xfrm>
        </p:spPr>
        <p:txBody>
          <a:bodyPr>
            <a:norm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altLang="ko-KR" sz="2000" dirty="0"/>
              <a:t>Fiil </a:t>
            </a:r>
            <a:r>
              <a:rPr lang="en-US" altLang="ko-KR" sz="2000" dirty="0" err="1"/>
              <a:t>kökü</a:t>
            </a:r>
            <a:r>
              <a:rPr lang="en-US" altLang="ko-KR" sz="2000" dirty="0"/>
              <a:t> (</a:t>
            </a:r>
            <a:r>
              <a:rPr lang="en-US" altLang="ko-KR" sz="2000" dirty="0" err="1"/>
              <a:t>sesli</a:t>
            </a:r>
            <a:r>
              <a:rPr lang="en-US" altLang="ko-KR" sz="2000" dirty="0"/>
              <a:t>) + </a:t>
            </a:r>
            <a:r>
              <a:rPr lang="ko-KR" altLang="en-US" sz="2000" dirty="0"/>
              <a:t>ㄹ까요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altLang="ko-KR" sz="2000" dirty="0"/>
              <a:t>Fiil </a:t>
            </a:r>
            <a:r>
              <a:rPr lang="en-US" altLang="ko-KR" sz="2000" dirty="0" err="1"/>
              <a:t>kökü</a:t>
            </a:r>
            <a:r>
              <a:rPr lang="en-US" altLang="ko-KR" sz="2000" dirty="0"/>
              <a:t> (</a:t>
            </a:r>
            <a:r>
              <a:rPr lang="en-US" altLang="ko-KR" sz="2000" dirty="0" err="1"/>
              <a:t>sessiz</a:t>
            </a:r>
            <a:r>
              <a:rPr lang="en-US" altLang="ko-KR" sz="2000" dirty="0"/>
              <a:t>) + </a:t>
            </a:r>
            <a:r>
              <a:rPr lang="ko-KR" altLang="en-US" sz="2000" dirty="0" err="1"/>
              <a:t>을까요</a:t>
            </a:r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3059922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altLang="ko-KR" sz="3300" dirty="0">
                <a:solidFill>
                  <a:srgbClr val="FFC000"/>
                </a:solidFill>
              </a:rPr>
              <a:t>-(</a:t>
            </a:r>
            <a:r>
              <a:rPr lang="ko-KR" altLang="en-US" sz="3300" dirty="0" err="1">
                <a:solidFill>
                  <a:srgbClr val="FFC000"/>
                </a:solidFill>
              </a:rPr>
              <a:t>으</a:t>
            </a:r>
            <a:r>
              <a:rPr lang="en-US" altLang="ko-KR" sz="3300" dirty="0">
                <a:solidFill>
                  <a:srgbClr val="FFC000"/>
                </a:solidFill>
              </a:rPr>
              <a:t>)</a:t>
            </a:r>
            <a:r>
              <a:rPr lang="ko-KR" altLang="en-US" sz="3300" dirty="0">
                <a:solidFill>
                  <a:srgbClr val="FFC000"/>
                </a:solidFill>
              </a:rPr>
              <a:t>ㄹ까요</a:t>
            </a:r>
            <a:endParaRPr lang="en-US" sz="3300" dirty="0">
              <a:solidFill>
                <a:srgbClr val="FFC000"/>
              </a:solidFill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400" dirty="0"/>
              <a:t>내일 비가 올까요</a:t>
            </a:r>
            <a:r>
              <a:rPr lang="en-US" altLang="ko-KR" sz="2400" dirty="0"/>
              <a:t>?</a:t>
            </a:r>
          </a:p>
          <a:p>
            <a:r>
              <a:rPr lang="ko-KR" altLang="en-US" sz="2400" dirty="0"/>
              <a:t>어제 학교에 갔을까요</a:t>
            </a:r>
            <a:r>
              <a:rPr lang="en-US" altLang="ko-KR" sz="2400" dirty="0"/>
              <a:t>? </a:t>
            </a:r>
          </a:p>
          <a:p>
            <a:endParaRPr lang="en-US" sz="2400" dirty="0"/>
          </a:p>
          <a:p>
            <a:r>
              <a:rPr lang="ko-KR" altLang="en-US" sz="2400" dirty="0"/>
              <a:t>이 사람은 누구일까요</a:t>
            </a:r>
            <a:r>
              <a:rPr lang="en-US" altLang="ko-KR" sz="2400" dirty="0"/>
              <a:t>?</a:t>
            </a:r>
          </a:p>
          <a:p>
            <a:r>
              <a:rPr lang="ko-KR" altLang="en-US" sz="2400" dirty="0"/>
              <a:t>뭣을 할까요</a:t>
            </a:r>
            <a:r>
              <a:rPr lang="en-US" altLang="ko-KR" sz="2400" dirty="0"/>
              <a:t>?</a:t>
            </a:r>
          </a:p>
          <a:p>
            <a:endParaRPr lang="en-US" sz="2400" dirty="0"/>
          </a:p>
          <a:p>
            <a:r>
              <a:rPr lang="ko-KR" altLang="en-US" sz="2400" dirty="0"/>
              <a:t>커피 마실까요</a:t>
            </a:r>
            <a:r>
              <a:rPr lang="en-US" altLang="ko-KR" sz="2400" dirty="0"/>
              <a:t>?</a:t>
            </a:r>
            <a:r>
              <a:rPr lang="ko-KR" altLang="en-US" sz="2400" dirty="0"/>
              <a:t> </a:t>
            </a:r>
            <a:endParaRPr lang="en-US" altLang="ko-KR" sz="2400" dirty="0"/>
          </a:p>
          <a:p>
            <a:r>
              <a:rPr lang="ko-KR" altLang="en-US" sz="2400" dirty="0"/>
              <a:t>내일 우리 영화 볼까요</a:t>
            </a:r>
            <a:r>
              <a:rPr lang="en-US" altLang="ko-KR" sz="2400" dirty="0"/>
              <a:t>?</a:t>
            </a:r>
          </a:p>
          <a:p>
            <a:endParaRPr lang="en-US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>
          <a:xfrm>
            <a:off x="192087" y="2680889"/>
            <a:ext cx="3465513" cy="4177111"/>
          </a:xfrm>
        </p:spPr>
        <p:txBody>
          <a:bodyPr>
            <a:noAutofit/>
          </a:bodyPr>
          <a:lstStyle/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tr-TR" sz="2000" dirty="0"/>
              <a:t>Henüz gerçekleşmemiş ya da bilinmeyen bir şey hakkında konuşan kişi </a:t>
            </a:r>
            <a:r>
              <a:rPr lang="tr-T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tahminde bulunurken </a:t>
            </a:r>
            <a:r>
              <a:rPr lang="tr-TR" sz="2000" dirty="0"/>
              <a:t>veya soru sorarken </a:t>
            </a:r>
            <a:r>
              <a:rPr lang="tr-TR" sz="2000" dirty="0" err="1"/>
              <a:t>kullanı</a:t>
            </a:r>
            <a:r>
              <a:rPr lang="en-US" sz="2000" dirty="0"/>
              <a:t>r</a:t>
            </a:r>
            <a:r>
              <a:rPr lang="tr-TR" sz="2000" dirty="0"/>
              <a:t>.</a:t>
            </a:r>
            <a:endParaRPr lang="en-US" sz="2000" dirty="0"/>
          </a:p>
          <a:p>
            <a:pPr marL="214313" indent="-214313" algn="just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tr-TR" sz="2000" dirty="0"/>
              <a:t>Dinleyen ile ortak bir faaliyet önerisinde ya da karşı tarafın fikrini sorarken..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35305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</TotalTime>
  <Words>752</Words>
  <Application>Microsoft Office PowerPoint</Application>
  <PresentationFormat>Geniş ekran</PresentationFormat>
  <Paragraphs>116</Paragraphs>
  <Slides>14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맑은 고딕</vt:lpstr>
      <vt:lpstr>Arial</vt:lpstr>
      <vt:lpstr>Calibri</vt:lpstr>
      <vt:lpstr>Calibri Light</vt:lpstr>
      <vt:lpstr>Geçmişe bakış</vt:lpstr>
      <vt:lpstr>-(으)ㄹ 것이다</vt:lpstr>
      <vt:lpstr>-(으)ㄹ 것이다</vt:lpstr>
      <vt:lpstr>-(으)ㄹ 것이다</vt:lpstr>
      <vt:lpstr>-(으)ㄹ 것이다</vt:lpstr>
      <vt:lpstr>PowerPoint Sunusu</vt:lpstr>
      <vt:lpstr>PowerPoint Sunusu</vt:lpstr>
      <vt:lpstr>-(으)ㄹ까요?</vt:lpstr>
      <vt:lpstr>-(으)ㄹ까요?</vt:lpstr>
      <vt:lpstr>-(으)ㄹ까요</vt:lpstr>
      <vt:lpstr>-(으)ㄹ까요</vt:lpstr>
      <vt:lpstr>저녁 식사 할까요?   춤을 출까요? 점심을 먹을까요?    커피 마실까요?       극장에 가까요?</vt:lpstr>
      <vt:lpstr>PowerPoint Sunusu</vt:lpstr>
      <vt:lpstr>-고 싶다</vt:lpstr>
      <vt:lpstr>-고 싶다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-(으)ㄹ 것이다</dc:title>
  <dc:creator>Oktay Gökhan BANBAL</dc:creator>
  <cp:lastModifiedBy>Oktay Gökhan BANBAL</cp:lastModifiedBy>
  <cp:revision>4</cp:revision>
  <dcterms:created xsi:type="dcterms:W3CDTF">2020-05-03T12:12:30Z</dcterms:created>
  <dcterms:modified xsi:type="dcterms:W3CDTF">2020-05-03T12:25:51Z</dcterms:modified>
</cp:coreProperties>
</file>