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9"/>
  </p:notesMasterIdLst>
  <p:sldIdLst>
    <p:sldId id="256" r:id="rId2"/>
    <p:sldId id="304" r:id="rId3"/>
    <p:sldId id="303" r:id="rId4"/>
    <p:sldId id="309" r:id="rId5"/>
    <p:sldId id="310" r:id="rId6"/>
    <p:sldId id="311" r:id="rId7"/>
    <p:sldId id="312" r:id="rId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Impact" panose="020B0806030902050204" pitchFamily="34" charset="0"/>
      <p:regular r:id="rId14"/>
    </p:embeddedFont>
    <p:embeddedFont>
      <p:font typeface="28 Days Later" panose="020B0604020202020204"/>
      <p:regular r:id="rId15"/>
    </p:embeddedFont>
    <p:embeddedFont>
      <p:font typeface="Squada One" panose="020B0604020202020204" charset="0"/>
      <p:regular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  <p:embeddedFont>
      <p:font typeface="Roboto Slab Regular" panose="020B0604020202020204" charset="0"/>
      <p:regular r:id="rId21"/>
      <p:bold r:id="rId22"/>
    </p:embeddedFont>
    <p:embeddedFont>
      <p:font typeface="Nunito Sans SemiBold" panose="020B0604020202020204" charset="-94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100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Nunito Sans Black"/>
              <a:buNone/>
            </a:pPr>
            <a:r>
              <a:rPr lang="tr-TR" sz="2800" b="0" dirty="0" smtClean="0">
                <a:latin typeface="Impact" panose="020B0806030902050204" pitchFamily="34" charset="0"/>
              </a:rPr>
              <a:t>Birinci Dünya Savaşı Sonrası Avrupa ve Türkiye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4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Avrupa’da Siyasal Düşünce ve Toplumsal Gelişmeler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1"/>
            <a:ext cx="2930400" cy="61239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Anlaşmalar, Ekonomik Yapı, Kültürel Gelişmeler, Siyasal Aktörler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Mondros Mütarekesi, İktidar Çekişmeleri, Kongreler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298714"/>
            <a:ext cx="6634500" cy="107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Misak-ı Milli ve Bağımsızlık Savaşı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Heyet-i </a:t>
            </a:r>
            <a:r>
              <a:rPr lang="tr-TR" sz="1600" dirty="0" err="1" smtClean="0"/>
              <a:t>Temsiliye</a:t>
            </a:r>
            <a:r>
              <a:rPr lang="tr-TR" sz="1600" dirty="0" smtClean="0"/>
              <a:t>, Anadolu ve Rumeli Müdafaa-i Hukuk Cemiyeti, Ulusal Direniş Hareketi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108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Lozan Antlaşması: Süreç ve İçerik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18853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400" dirty="0" smtClean="0"/>
              <a:t>Antlaşmanın Maddeleri; Sınırlar, Boğazlar, Borçlar, Savaş Tazminatı, Azınlıklar, Kapitülasyonlar, Patrikhane, Yabancı Okullar.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Lozan’ın Sonuçları ve Çözülemeyen Konular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19060"/>
          </a:xfrm>
        </p:spPr>
        <p:txBody>
          <a:bodyPr/>
          <a:lstStyle/>
          <a:p>
            <a:r>
              <a:rPr lang="tr-TR" sz="3600" dirty="0" smtClean="0"/>
              <a:t>Yeni Türk Ulus Devleti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744220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84</Words>
  <Application>Microsoft Office PowerPoint</Application>
  <PresentationFormat>Ekran Gösterisi (16:9)</PresentationFormat>
  <Paragraphs>10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7" baseType="lpstr">
      <vt:lpstr>Calibri</vt:lpstr>
      <vt:lpstr>Impact</vt:lpstr>
      <vt:lpstr>28 Days Later</vt:lpstr>
      <vt:lpstr>Arial</vt:lpstr>
      <vt:lpstr>Squada One</vt:lpstr>
      <vt:lpstr>Trebuchet MS</vt:lpstr>
      <vt:lpstr>Nunito Sans Black</vt:lpstr>
      <vt:lpstr>Roboto Slab Regular</vt:lpstr>
      <vt:lpstr>Nunito Sans SemiBold</vt:lpstr>
      <vt:lpstr>Elegant waves by slidesgo</vt:lpstr>
      <vt:lpstr>Birinci Dünya Savaşı Sonrası Avrupa ve Türkiye</vt:lpstr>
      <vt:lpstr>Avrupa’da Siyasal Düşünce ve Toplumsal Gelişmeler</vt:lpstr>
      <vt:lpstr>Mondros Mütarekesi, İktidar Çekişmeleri, Kongreler</vt:lpstr>
      <vt:lpstr>Misak-ı Milli ve Bağımsızlık Savaşı</vt:lpstr>
      <vt:lpstr>Lozan Antlaşması: Süreç ve İçerik</vt:lpstr>
      <vt:lpstr>Lozan’ın Sonuçları ve Çözülemeyen Konular</vt:lpstr>
      <vt:lpstr>Yeni Türk Ulus Devleti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55</cp:revision>
  <dcterms:modified xsi:type="dcterms:W3CDTF">2019-12-19T08:53:21Z</dcterms:modified>
</cp:coreProperties>
</file>