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309" r:id="rId3"/>
    <p:sldId id="310" r:id="rId4"/>
    <p:sldId id="311" r:id="rId5"/>
    <p:sldId id="312" r:id="rId6"/>
    <p:sldId id="313" r:id="rId7"/>
    <p:sldId id="314" r:id="rId8"/>
    <p:sldId id="316" r:id="rId9"/>
    <p:sldId id="317" r:id="rId10"/>
    <p:sldId id="318" r:id="rId11"/>
    <p:sldId id="31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3274582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559413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3438970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650230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381207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434227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3939300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055759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2179496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657504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Hindistan tarihinin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kaynakları II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Antik Hint tarihi ile ilgili edebi metinleri destekleyen diğer önemli bir kaynak ise şüphesiz ki arkeolojik kalıntılardır. Bu kalıntılar yoluyla edindiğimiz bilgiler, ilgili dönem Hint tarihinin aydınlatılmasında oldukça özel bir öneme sahiptir.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4006158743"/>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Arkeolojik kalıntılar kendi içerisinde yazıtlar, madeni paralar ve anıt - abideler olmak üzere üç alt başlık altında incelenebilir. Taş ve kayaların üzerine tutulmuş olan bu kayıtlar, erken dönem Hindistan tarihine ışık tutmuş, az sayıda olmalarına rağmen özellikle Antik dönem krallıkları tarihinin gün ışığına çıkartılmasında önemli bir rol oynamıştır. </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587909045"/>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endParaRPr lang="tr-TR" b="1" dirty="0"/>
          </a:p>
          <a:p>
            <a:pPr marL="0" indent="0">
              <a:buNone/>
            </a:pPr>
            <a:endParaRPr lang="tr-TR" dirty="0"/>
          </a:p>
          <a:p>
            <a:pPr algn="ctr"/>
            <a:r>
              <a:rPr lang="tr-TR" dirty="0"/>
              <a:t>Antik Hindistan tarihi ile ilgili en büyük eksik, siyasi ve kültürel tarihin izlerini taşıyan kesin bir kronolojik sıralamanın yapılamamasıdır. Siyasi olayların tarihlendirilmesinde yol gösterici olan edebi eserlerin oluşturulma tarihleri de tam olarak bilinememekte ve yalnızca yaklaşık olarak saptanmış bazı tarihler ileri sürülebilmektedir.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63225187"/>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Bu durum,  tarihsel süreçte geriye doğru gidildikçe, Antik Hindistan Tarihi hakkında yapılan çalışmaları daha da zorlaştırmaktadır. Hindistan tarihine ait kaynaklar dönemlerine göre farklılık göstermektedir ve kabaca üç döneme ayrılır. Bunlar: Başlangıçtan MS 12. yüzyıla kadar yani Erken Dönem. Milattan sonra 13. yüzyıldan 18. yüzyıla kadar yani Ortaçağ Dönemi ve son olarak 18. yüzyılın sonlarından günümüze kadar gelen dönem yani Modern Dönem’dir.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093376340"/>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Bu sınıflandırmadan da anlaşılacağı gibi Hindistan tarihi dönemlere ayrılırken, alışılmış dünya tarihi tasnifinden farklı bir yol izlenmiştir. Çalışmamız kapsamında incelediğimiz Antik Çağ ise, Erken Dönemin bir alt başlığı olarak değerlendirilebilinir. Antik döneme ait tarihsel kaynaklar; Edebi Eserler, Arkeolojik Kalıntılar, Yazıtlar, Madeni Paralar, Anıt ve Kitabeler ve Yabancı Kaynaklar olmak üzere sınıflandırılmaktadır.</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62207744"/>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Antik dönem Hint tarihinin aydınlatılmasında günümüze değin ulaşan Hint edebi metinlerinin çokluğu düşünüldüğünde, ilgili dönem hakkındaki bütün bilinmezliklerin ortadan kaldırılmış olması beklenir. Ancak Sanskrit dilinde kaleme alınmış olan ilgili edebi metinlerden neredeyse hiçbiri tarihsel metin özelliği taşımamaktadır.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96003068"/>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endParaRPr lang="tr-TR" b="1" dirty="0"/>
          </a:p>
          <a:p>
            <a:pPr algn="ctr"/>
            <a:r>
              <a:rPr lang="tr-TR" dirty="0"/>
              <a:t>Hatta bazı bilim adamları, oldukça gelişmiş bir yazın geleneğine sahip olan eski Hintlilerin tarihsel metinlerinin kasıtlı olarak yok edildiğini ileri sürmektedir. Kısacası entelektüel birikimleri oldukça güçlü olan ve edebi hareketlilikleri bakımından dünyadaki çağdaşı diğer medeniyetlere göre daha gelişmiş olan Hint toplumunun bir Herodot’u olmamıştır.</a:t>
            </a:r>
          </a:p>
          <a:p>
            <a:r>
              <a:rPr lang="tr-TR" dirty="0"/>
              <a:t> </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51579426"/>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marL="0" indent="0">
              <a:buNone/>
            </a:pPr>
            <a:endParaRPr lang="tr-TR" b="1" dirty="0"/>
          </a:p>
          <a:p>
            <a:pPr algn="ctr"/>
            <a:r>
              <a:rPr lang="tr-TR" dirty="0"/>
              <a:t>Hindistan tarihi ile ilgili bilinen en eski edebi tarihi bilgiler, </a:t>
            </a:r>
            <a:r>
              <a:rPr lang="tr-TR" dirty="0" err="1"/>
              <a:t>Purāṇa</a:t>
            </a:r>
            <a:r>
              <a:rPr lang="tr-TR" dirty="0"/>
              <a:t> metinlerinde yer alan uzun kral listeleri ile sınırlıdır. Bu listelerde ilk insan kraldan milattan sonra üçüncü ve dördüncü yüzyıla kadar geçen süreçte, Hint alt kıtasında hüküm sürmüş olan kralların listeleri verilmektedir. Ancak ilgili edebi metinler efsanevi anlatılar içermesi sebebiyle, doğrudan somut tarihsel bilgi olarak kabul edilmemektedir. Dahası araştırmacıların çoğu verilen tarihsel ya da kronolojik bilgilerin çoğunlukla hatalı olduğunu ileri sürmektedir. </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4248667351"/>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En eskileri MÖ 6. yüzyıla ait olan Buddhist kayıtlar ise, Antik Hint tarihi açısından önemli görülen diğer bir kaynaktır. Bu kayıtlarda, Buddhist düşünce sistemi ve işleyişi hakkında verilen sistematik bilgilerin yanı sıra, ilgili dönemde hüküm süren Buddhist hanedanlıklar ve tarihleri hakkındaki önemli bilgiler de kaydedilmiştir.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5104143"/>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Buddhist kayıtlar, tarihsel metinlerden ziyade, edebi ya da dini kaynaklar olarak görülmekte ve tarihsel değerleri konusundaki tartışmalar devam etmektedir. Hindu dönemin belki de en kıymetli eserlerinden biri olan Mahābhārata ise, özellikle içerisindeki büyük savaş sahnesi ile tarihsel bir metin olma özelliğini taşısa da, Hint kültüründeki asıl önemini destan türündeki edebi bir eser olarak kazanmıştır.</a:t>
            </a:r>
          </a:p>
          <a:p>
            <a:endParaRPr lang="tr-TR" b="1" i="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40637325"/>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1231</TotalTime>
  <Words>670</Words>
  <Application>Microsoft Office PowerPoint</Application>
  <PresentationFormat>Ekran Gösterisi (4:3)</PresentationFormat>
  <Paragraphs>50</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203 Eskiçağ Hint tarihi  2. hafta   Hindistan tarihinin  kaynakları II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110</cp:revision>
  <dcterms:created xsi:type="dcterms:W3CDTF">2014-11-21T09:52:05Z</dcterms:created>
  <dcterms:modified xsi:type="dcterms:W3CDTF">2020-02-26T17:05:58Z</dcterms:modified>
</cp:coreProperties>
</file>